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147476110" r:id="rId2"/>
    <p:sldId id="2147476111" r:id="rId3"/>
    <p:sldId id="2147476127" r:id="rId4"/>
    <p:sldId id="2147476121" r:id="rId5"/>
    <p:sldId id="2147476118" r:id="rId6"/>
    <p:sldId id="2147476119" r:id="rId7"/>
    <p:sldId id="2147476124" r:id="rId8"/>
    <p:sldId id="2147476126" r:id="rId9"/>
    <p:sldId id="2147476125" r:id="rId10"/>
    <p:sldId id="2147476128" r:id="rId11"/>
    <p:sldId id="2147476120" r:id="rId12"/>
    <p:sldId id="259" r:id="rId13"/>
    <p:sldId id="2147481226" r:id="rId14"/>
    <p:sldId id="2147476114" r:id="rId15"/>
    <p:sldId id="279" r:id="rId16"/>
    <p:sldId id="2147481220" r:id="rId17"/>
    <p:sldId id="2147480722" r:id="rId18"/>
    <p:sldId id="2147481224" r:id="rId19"/>
    <p:sldId id="2147481222" r:id="rId20"/>
    <p:sldId id="2147481223" r:id="rId21"/>
    <p:sldId id="2147476102" r:id="rId22"/>
    <p:sldId id="2147476103" r:id="rId23"/>
    <p:sldId id="2147476104" r:id="rId24"/>
    <p:sldId id="2147482945" r:id="rId25"/>
    <p:sldId id="2147482946" r:id="rId26"/>
    <p:sldId id="2147476113" r:id="rId27"/>
    <p:sldId id="2147481225"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295E4-383F-4AE6-B620-6BA5C1DC474F}" v="180" dt="2025-07-31T14:35:13.187"/>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F0F7"/>
          </a:solidFill>
        </a:fill>
      </a:tcStyle>
    </a:wholeTbl>
    <a:band1H>
      <a:tcStyle>
        <a:tcBdr/>
        <a:fill>
          <a:solidFill>
            <a:srgbClr val="CCDFEF"/>
          </a:solidFill>
        </a:fill>
      </a:tcStyle>
    </a:band1H>
    <a:band2H>
      <a:tcStyle>
        <a:tcBdr/>
      </a:tcStyle>
    </a:band2H>
    <a:band1V>
      <a:tcStyle>
        <a:tcBdr/>
        <a:fill>
          <a:solidFill>
            <a:srgbClr val="CCDFEF"/>
          </a:solidFill>
        </a:fill>
      </a:tcStyle>
    </a:band1V>
    <a:band2V>
      <a:tcStyle>
        <a:tcBdr/>
      </a:tcStyle>
    </a:band2V>
    <a:lastCol>
      <a:tcTxStyle b="on">
        <a:font>
          <a:latin typeface="+mn-lt"/>
          <a:ea typeface="+mn-ea"/>
          <a:cs typeface="+mn-cs"/>
        </a:font>
        <a:srgbClr val="FFFFFF"/>
      </a:tcTxStyle>
      <a:tcStyle>
        <a:tcBdr/>
        <a:fill>
          <a:solidFill>
            <a:srgbClr val="0F9ED5"/>
          </a:solidFill>
        </a:fill>
      </a:tcStyle>
    </a:lastCol>
    <a:firstCol>
      <a:tcTxStyle b="on">
        <a:font>
          <a:latin typeface="+mn-lt"/>
          <a:ea typeface="+mn-ea"/>
          <a:cs typeface="+mn-cs"/>
        </a:font>
        <a:srgbClr val="FFFFFF"/>
      </a:tcTxStyle>
      <a:tcStyle>
        <a:tcBdr/>
        <a:fill>
          <a:solidFill>
            <a:srgbClr val="0F9E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F9E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F9E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176" y="420"/>
      </p:cViewPr>
      <p:guideLst/>
    </p:cSldViewPr>
  </p:slideViewPr>
  <p:notesTextViewPr>
    <p:cViewPr>
      <p:scale>
        <a:sx n="1" d="1"/>
        <a:sy n="1" d="1"/>
      </p:scale>
      <p:origin x="0" y="0"/>
    </p:cViewPr>
  </p:notesTextViewPr>
  <p:notesViewPr>
    <p:cSldViewPr snapToGrid="0">
      <p:cViewPr varScale="1">
        <p:scale>
          <a:sx n="103" d="100"/>
          <a:sy n="103" d="100"/>
        </p:scale>
        <p:origin x="48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inda Ellington" userId="ae5a37fabe841264" providerId="LiveId" clId="{F94295E4-383F-4AE6-B620-6BA5C1DC474F}"/>
    <pc:docChg chg="undo custSel addSld delSld modSld sldOrd">
      <pc:chgData name="Belinda Ellington" userId="ae5a37fabe841264" providerId="LiveId" clId="{F94295E4-383F-4AE6-B620-6BA5C1DC474F}" dt="2025-07-31T14:39:15.399" v="5062" actId="2696"/>
      <pc:docMkLst>
        <pc:docMk/>
      </pc:docMkLst>
      <pc:sldChg chg="modSp mod">
        <pc:chgData name="Belinda Ellington" userId="ae5a37fabe841264" providerId="LiveId" clId="{F94295E4-383F-4AE6-B620-6BA5C1DC474F}" dt="2025-07-31T12:52:01.090" v="3555" actId="27107"/>
        <pc:sldMkLst>
          <pc:docMk/>
          <pc:sldMk cId="1459702224" sldId="259"/>
        </pc:sldMkLst>
        <pc:graphicFrameChg chg="modGraphic">
          <ac:chgData name="Belinda Ellington" userId="ae5a37fabe841264" providerId="LiveId" clId="{F94295E4-383F-4AE6-B620-6BA5C1DC474F}" dt="2025-07-31T12:52:01.090" v="3555" actId="27107"/>
          <ac:graphicFrameMkLst>
            <pc:docMk/>
            <pc:sldMk cId="1459702224" sldId="259"/>
            <ac:graphicFrameMk id="4" creationId="{0520148B-5343-4909-AB28-21736B1CEB77}"/>
          </ac:graphicFrameMkLst>
        </pc:graphicFrameChg>
      </pc:sldChg>
      <pc:sldChg chg="del">
        <pc:chgData name="Belinda Ellington" userId="ae5a37fabe841264" providerId="LiveId" clId="{F94295E4-383F-4AE6-B620-6BA5C1DC474F}" dt="2025-07-30T16:39:30.290" v="256" actId="2696"/>
        <pc:sldMkLst>
          <pc:docMk/>
          <pc:sldMk cId="985534434" sldId="261"/>
        </pc:sldMkLst>
      </pc:sldChg>
      <pc:sldChg chg="del">
        <pc:chgData name="Belinda Ellington" userId="ae5a37fabe841264" providerId="LiveId" clId="{F94295E4-383F-4AE6-B620-6BA5C1DC474F}" dt="2025-07-30T16:38:12.622" v="249" actId="2696"/>
        <pc:sldMkLst>
          <pc:docMk/>
          <pc:sldMk cId="3904904824" sldId="263"/>
        </pc:sldMkLst>
      </pc:sldChg>
      <pc:sldChg chg="del">
        <pc:chgData name="Belinda Ellington" userId="ae5a37fabe841264" providerId="LiveId" clId="{F94295E4-383F-4AE6-B620-6BA5C1DC474F}" dt="2025-07-30T16:39:22.428" v="254" actId="2696"/>
        <pc:sldMkLst>
          <pc:docMk/>
          <pc:sldMk cId="4014514254" sldId="265"/>
        </pc:sldMkLst>
      </pc:sldChg>
      <pc:sldChg chg="del ord">
        <pc:chgData name="Belinda Ellington" userId="ae5a37fabe841264" providerId="LiveId" clId="{F94295E4-383F-4AE6-B620-6BA5C1DC474F}" dt="2025-07-30T16:46:13.167" v="278" actId="2696"/>
        <pc:sldMkLst>
          <pc:docMk/>
          <pc:sldMk cId="3702627966" sldId="266"/>
        </pc:sldMkLst>
      </pc:sldChg>
      <pc:sldChg chg="del">
        <pc:chgData name="Belinda Ellington" userId="ae5a37fabe841264" providerId="LiveId" clId="{F94295E4-383F-4AE6-B620-6BA5C1DC474F}" dt="2025-07-30T16:39:25.705" v="255" actId="2696"/>
        <pc:sldMkLst>
          <pc:docMk/>
          <pc:sldMk cId="2977305791" sldId="267"/>
        </pc:sldMkLst>
      </pc:sldChg>
      <pc:sldChg chg="modSp add mod">
        <pc:chgData name="Belinda Ellington" userId="ae5a37fabe841264" providerId="LiveId" clId="{F94295E4-383F-4AE6-B620-6BA5C1DC474F}" dt="2025-07-31T13:35:36.260" v="4468" actId="20577"/>
        <pc:sldMkLst>
          <pc:docMk/>
          <pc:sldMk cId="3082544449" sldId="279"/>
        </pc:sldMkLst>
        <pc:spChg chg="mod">
          <ac:chgData name="Belinda Ellington" userId="ae5a37fabe841264" providerId="LiveId" clId="{F94295E4-383F-4AE6-B620-6BA5C1DC474F}" dt="2025-07-31T13:35:36.260" v="4468" actId="20577"/>
          <ac:spMkLst>
            <pc:docMk/>
            <pc:sldMk cId="3082544449" sldId="279"/>
            <ac:spMk id="2" creationId="{38A49CF8-2570-0ACA-D63D-86CCAC353B40}"/>
          </ac:spMkLst>
        </pc:spChg>
        <pc:spChg chg="mod">
          <ac:chgData name="Belinda Ellington" userId="ae5a37fabe841264" providerId="LiveId" clId="{F94295E4-383F-4AE6-B620-6BA5C1DC474F}" dt="2025-07-30T17:25:31.549" v="328" actId="20577"/>
          <ac:spMkLst>
            <pc:docMk/>
            <pc:sldMk cId="3082544449" sldId="279"/>
            <ac:spMk id="7" creationId="{673D0ADE-2EAB-FB7E-8E41-076D85FD86A7}"/>
          </ac:spMkLst>
        </pc:spChg>
      </pc:sldChg>
      <pc:sldChg chg="delSp modSp add del mod ord">
        <pc:chgData name="Belinda Ellington" userId="ae5a37fabe841264" providerId="LiveId" clId="{F94295E4-383F-4AE6-B620-6BA5C1DC474F}" dt="2025-07-30T18:20:42.300" v="1242" actId="2696"/>
        <pc:sldMkLst>
          <pc:docMk/>
          <pc:sldMk cId="170219554" sldId="2147476100"/>
        </pc:sldMkLst>
        <pc:spChg chg="mod">
          <ac:chgData name="Belinda Ellington" userId="ae5a37fabe841264" providerId="LiveId" clId="{F94295E4-383F-4AE6-B620-6BA5C1DC474F}" dt="2025-07-30T17:25:42.044" v="329" actId="255"/>
          <ac:spMkLst>
            <pc:docMk/>
            <pc:sldMk cId="170219554" sldId="2147476100"/>
            <ac:spMk id="2" creationId="{8A538750-B5C9-F7D6-2333-7638A961F542}"/>
          </ac:spMkLst>
        </pc:spChg>
        <pc:spChg chg="mod topLvl">
          <ac:chgData name="Belinda Ellington" userId="ae5a37fabe841264" providerId="LiveId" clId="{F94295E4-383F-4AE6-B620-6BA5C1DC474F}" dt="2025-07-30T17:59:19.466" v="824" actId="165"/>
          <ac:spMkLst>
            <pc:docMk/>
            <pc:sldMk cId="170219554" sldId="2147476100"/>
            <ac:spMk id="6" creationId="{6652945C-73A7-2DB7-2F8C-B78A362F1359}"/>
          </ac:spMkLst>
        </pc:spChg>
        <pc:spChg chg="mod topLvl">
          <ac:chgData name="Belinda Ellington" userId="ae5a37fabe841264" providerId="LiveId" clId="{F94295E4-383F-4AE6-B620-6BA5C1DC474F}" dt="2025-07-30T17:59:33.995" v="827" actId="14100"/>
          <ac:spMkLst>
            <pc:docMk/>
            <pc:sldMk cId="170219554" sldId="2147476100"/>
            <ac:spMk id="7" creationId="{3015A959-469C-0BF2-2AA4-0E60857EDE06}"/>
          </ac:spMkLst>
        </pc:spChg>
        <pc:spChg chg="mod topLvl">
          <ac:chgData name="Belinda Ellington" userId="ae5a37fabe841264" providerId="LiveId" clId="{F94295E4-383F-4AE6-B620-6BA5C1DC474F}" dt="2025-07-30T17:59:19.466" v="824" actId="165"/>
          <ac:spMkLst>
            <pc:docMk/>
            <pc:sldMk cId="170219554" sldId="2147476100"/>
            <ac:spMk id="8" creationId="{D21399A4-452E-2BF4-3AAC-F192F2A60224}"/>
          </ac:spMkLst>
        </pc:spChg>
        <pc:spChg chg="mod topLvl">
          <ac:chgData name="Belinda Ellington" userId="ae5a37fabe841264" providerId="LiveId" clId="{F94295E4-383F-4AE6-B620-6BA5C1DC474F}" dt="2025-07-30T18:06:13.023" v="997" actId="20577"/>
          <ac:spMkLst>
            <pc:docMk/>
            <pc:sldMk cId="170219554" sldId="2147476100"/>
            <ac:spMk id="9" creationId="{1207EB93-7FC3-55C0-0710-5F912C4BB74F}"/>
          </ac:spMkLst>
        </pc:spChg>
        <pc:spChg chg="mod topLvl">
          <ac:chgData name="Belinda Ellington" userId="ae5a37fabe841264" providerId="LiveId" clId="{F94295E4-383F-4AE6-B620-6BA5C1DC474F}" dt="2025-07-30T17:59:19.466" v="824" actId="165"/>
          <ac:spMkLst>
            <pc:docMk/>
            <pc:sldMk cId="170219554" sldId="2147476100"/>
            <ac:spMk id="10" creationId="{FCE21498-3B8C-BBB5-7AB0-A6409B8D8DB1}"/>
          </ac:spMkLst>
        </pc:spChg>
        <pc:spChg chg="mod topLvl">
          <ac:chgData name="Belinda Ellington" userId="ae5a37fabe841264" providerId="LiveId" clId="{F94295E4-383F-4AE6-B620-6BA5C1DC474F}" dt="2025-07-30T18:03:39.316" v="981"/>
          <ac:spMkLst>
            <pc:docMk/>
            <pc:sldMk cId="170219554" sldId="2147476100"/>
            <ac:spMk id="11" creationId="{019EB28F-FEEE-6E32-F996-85461D2E3D96}"/>
          </ac:spMkLst>
        </pc:spChg>
        <pc:grpChg chg="del">
          <ac:chgData name="Belinda Ellington" userId="ae5a37fabe841264" providerId="LiveId" clId="{F94295E4-383F-4AE6-B620-6BA5C1DC474F}" dt="2025-07-30T17:59:19.466" v="824" actId="165"/>
          <ac:grpSpMkLst>
            <pc:docMk/>
            <pc:sldMk cId="170219554" sldId="2147476100"/>
            <ac:grpSpMk id="5" creationId="{7AAFEA10-FCD9-9003-0659-77DBF2701038}"/>
          </ac:grpSpMkLst>
        </pc:grpChg>
      </pc:sldChg>
      <pc:sldChg chg="modSp add mod ord">
        <pc:chgData name="Belinda Ellington" userId="ae5a37fabe841264" providerId="LiveId" clId="{F94295E4-383F-4AE6-B620-6BA5C1DC474F}" dt="2025-07-31T14:37:06.576" v="5041" actId="14734"/>
        <pc:sldMkLst>
          <pc:docMk/>
          <pc:sldMk cId="2566330151" sldId="2147476102"/>
        </pc:sldMkLst>
        <pc:spChg chg="mod">
          <ac:chgData name="Belinda Ellington" userId="ae5a37fabe841264" providerId="LiveId" clId="{F94295E4-383F-4AE6-B620-6BA5C1DC474F}" dt="2025-07-31T13:42:46.959" v="4744" actId="108"/>
          <ac:spMkLst>
            <pc:docMk/>
            <pc:sldMk cId="2566330151" sldId="2147476102"/>
            <ac:spMk id="2" creationId="{96B676ED-7BC1-9C44-09C2-804F943B25A2}"/>
          </ac:spMkLst>
        </pc:spChg>
        <pc:graphicFrameChg chg="mod modGraphic">
          <ac:chgData name="Belinda Ellington" userId="ae5a37fabe841264" providerId="LiveId" clId="{F94295E4-383F-4AE6-B620-6BA5C1DC474F}" dt="2025-07-31T14:37:06.576" v="5041" actId="14734"/>
          <ac:graphicFrameMkLst>
            <pc:docMk/>
            <pc:sldMk cId="2566330151" sldId="2147476102"/>
            <ac:graphicFrameMk id="3" creationId="{09FF456B-EE1F-3285-B6EA-C81CFEB09C6C}"/>
          </ac:graphicFrameMkLst>
        </pc:graphicFrameChg>
      </pc:sldChg>
      <pc:sldChg chg="delSp modSp add mod">
        <pc:chgData name="Belinda Ellington" userId="ae5a37fabe841264" providerId="LiveId" clId="{F94295E4-383F-4AE6-B620-6BA5C1DC474F}" dt="2025-07-31T14:30:02.470" v="4962" actId="113"/>
        <pc:sldMkLst>
          <pc:docMk/>
          <pc:sldMk cId="2136356332" sldId="2147476103"/>
        </pc:sldMkLst>
        <pc:spChg chg="mod">
          <ac:chgData name="Belinda Ellington" userId="ae5a37fabe841264" providerId="LiveId" clId="{F94295E4-383F-4AE6-B620-6BA5C1DC474F}" dt="2025-07-31T13:42:53.550" v="4745" actId="108"/>
          <ac:spMkLst>
            <pc:docMk/>
            <pc:sldMk cId="2136356332" sldId="2147476103"/>
            <ac:spMk id="2" creationId="{C9B380EB-9060-0C77-0676-CDAD443F9A74}"/>
          </ac:spMkLst>
        </pc:spChg>
        <pc:spChg chg="del">
          <ac:chgData name="Belinda Ellington" userId="ae5a37fabe841264" providerId="LiveId" clId="{F94295E4-383F-4AE6-B620-6BA5C1DC474F}" dt="2025-07-30T17:41:25.416" v="473" actId="478"/>
          <ac:spMkLst>
            <pc:docMk/>
            <pc:sldMk cId="2136356332" sldId="2147476103"/>
            <ac:spMk id="8" creationId="{9450CD8A-8984-9B04-CFE2-BBD5688342B5}"/>
          </ac:spMkLst>
        </pc:spChg>
        <pc:graphicFrameChg chg="mod modGraphic">
          <ac:chgData name="Belinda Ellington" userId="ae5a37fabe841264" providerId="LiveId" clId="{F94295E4-383F-4AE6-B620-6BA5C1DC474F}" dt="2025-07-31T14:30:02.470" v="4962" actId="113"/>
          <ac:graphicFrameMkLst>
            <pc:docMk/>
            <pc:sldMk cId="2136356332" sldId="2147476103"/>
            <ac:graphicFrameMk id="4" creationId="{F7DEC6E3-EB60-1E02-F770-6C48AADE25C1}"/>
          </ac:graphicFrameMkLst>
        </pc:graphicFrameChg>
      </pc:sldChg>
      <pc:sldChg chg="modSp add mod">
        <pc:chgData name="Belinda Ellington" userId="ae5a37fabe841264" providerId="LiveId" clId="{F94295E4-383F-4AE6-B620-6BA5C1DC474F}" dt="2025-07-31T14:33:06.646" v="5004" actId="113"/>
        <pc:sldMkLst>
          <pc:docMk/>
          <pc:sldMk cId="2533081465" sldId="2147476104"/>
        </pc:sldMkLst>
        <pc:spChg chg="mod">
          <ac:chgData name="Belinda Ellington" userId="ae5a37fabe841264" providerId="LiveId" clId="{F94295E4-383F-4AE6-B620-6BA5C1DC474F}" dt="2025-07-31T13:43:02.396" v="4746" actId="108"/>
          <ac:spMkLst>
            <pc:docMk/>
            <pc:sldMk cId="2533081465" sldId="2147476104"/>
            <ac:spMk id="2" creationId="{F6386BFF-B871-A902-E92C-2B2414075DA1}"/>
          </ac:spMkLst>
        </pc:spChg>
        <pc:graphicFrameChg chg="mod modGraphic">
          <ac:chgData name="Belinda Ellington" userId="ae5a37fabe841264" providerId="LiveId" clId="{F94295E4-383F-4AE6-B620-6BA5C1DC474F}" dt="2025-07-31T14:33:06.646" v="5004" actId="113"/>
          <ac:graphicFrameMkLst>
            <pc:docMk/>
            <pc:sldMk cId="2533081465" sldId="2147476104"/>
            <ac:graphicFrameMk id="4" creationId="{3B1F3956-6817-012F-350E-3ABBB452110F}"/>
          </ac:graphicFrameMkLst>
        </pc:graphicFrameChg>
      </pc:sldChg>
      <pc:sldChg chg="delSp modSp add del mod">
        <pc:chgData name="Belinda Ellington" userId="ae5a37fabe841264" providerId="LiveId" clId="{F94295E4-383F-4AE6-B620-6BA5C1DC474F}" dt="2025-07-30T17:43:13.460" v="489" actId="2696"/>
        <pc:sldMkLst>
          <pc:docMk/>
          <pc:sldMk cId="230616354" sldId="2147476109"/>
        </pc:sldMkLst>
        <pc:graphicFrameChg chg="modGraphic">
          <ac:chgData name="Belinda Ellington" userId="ae5a37fabe841264" providerId="LiveId" clId="{F94295E4-383F-4AE6-B620-6BA5C1DC474F}" dt="2025-07-30T17:42:52.510" v="487" actId="20577"/>
          <ac:graphicFrameMkLst>
            <pc:docMk/>
            <pc:sldMk cId="230616354" sldId="2147476109"/>
            <ac:graphicFrameMk id="3" creationId="{6E611D4B-148E-04CB-5501-3C5DB4E830C0}"/>
          </ac:graphicFrameMkLst>
        </pc:graphicFrameChg>
        <pc:graphicFrameChg chg="del modGraphic">
          <ac:chgData name="Belinda Ellington" userId="ae5a37fabe841264" providerId="LiveId" clId="{F94295E4-383F-4AE6-B620-6BA5C1DC474F}" dt="2025-07-30T17:41:01.488" v="460" actId="478"/>
          <ac:graphicFrameMkLst>
            <pc:docMk/>
            <pc:sldMk cId="230616354" sldId="2147476109"/>
            <ac:graphicFrameMk id="4" creationId="{2C7920C4-28F9-B81F-2D36-81D053412D07}"/>
          </ac:graphicFrameMkLst>
        </pc:graphicFrameChg>
      </pc:sldChg>
      <pc:sldChg chg="modSp">
        <pc:chgData name="Belinda Ellington" userId="ae5a37fabe841264" providerId="LiveId" clId="{F94295E4-383F-4AE6-B620-6BA5C1DC474F}" dt="2025-07-30T17:22:41.824" v="307" actId="1076"/>
        <pc:sldMkLst>
          <pc:docMk/>
          <pc:sldMk cId="0" sldId="2147476110"/>
        </pc:sldMkLst>
        <pc:spChg chg="mod">
          <ac:chgData name="Belinda Ellington" userId="ae5a37fabe841264" providerId="LiveId" clId="{F94295E4-383F-4AE6-B620-6BA5C1DC474F}" dt="2025-07-30T17:22:41.824" v="307" actId="1076"/>
          <ac:spMkLst>
            <pc:docMk/>
            <pc:sldMk cId="0" sldId="2147476110"/>
            <ac:spMk id="2050" creationId="{D58A2CFB-C421-7368-635D-1B8DE77005A1}"/>
          </ac:spMkLst>
        </pc:spChg>
      </pc:sldChg>
      <pc:sldChg chg="modSp mod">
        <pc:chgData name="Belinda Ellington" userId="ae5a37fabe841264" providerId="LiveId" clId="{F94295E4-383F-4AE6-B620-6BA5C1DC474F}" dt="2025-07-31T13:06:17.992" v="3693" actId="20578"/>
        <pc:sldMkLst>
          <pc:docMk/>
          <pc:sldMk cId="0" sldId="2147476111"/>
        </pc:sldMkLst>
        <pc:spChg chg="mod">
          <ac:chgData name="Belinda Ellington" userId="ae5a37fabe841264" providerId="LiveId" clId="{F94295E4-383F-4AE6-B620-6BA5C1DC474F}" dt="2025-07-31T13:06:17.992" v="3693" actId="20578"/>
          <ac:spMkLst>
            <pc:docMk/>
            <pc:sldMk cId="0" sldId="2147476111"/>
            <ac:spMk id="2" creationId="{53CF62E2-82E4-9A77-8E09-C68395E7C68C}"/>
          </ac:spMkLst>
        </pc:spChg>
        <pc:spChg chg="mod">
          <ac:chgData name="Belinda Ellington" userId="ae5a37fabe841264" providerId="LiveId" clId="{F94295E4-383F-4AE6-B620-6BA5C1DC474F}" dt="2025-07-30T17:22:50.341" v="309" actId="207"/>
          <ac:spMkLst>
            <pc:docMk/>
            <pc:sldMk cId="0" sldId="2147476111"/>
            <ac:spMk id="3075" creationId="{74D32382-DDFD-6E10-D470-DE34996A2AFC}"/>
          </ac:spMkLst>
        </pc:spChg>
        <pc:spChg chg="mod">
          <ac:chgData name="Belinda Ellington" userId="ae5a37fabe841264" providerId="LiveId" clId="{F94295E4-383F-4AE6-B620-6BA5C1DC474F}" dt="2025-07-31T09:52:07.502" v="1572" actId="255"/>
          <ac:spMkLst>
            <pc:docMk/>
            <pc:sldMk cId="0" sldId="2147476111"/>
            <ac:spMk id="3077" creationId="{93E71DB7-AC56-44AC-2C39-A40CBC067718}"/>
          </ac:spMkLst>
        </pc:spChg>
      </pc:sldChg>
      <pc:sldChg chg="addSp delSp modSp mod">
        <pc:chgData name="Belinda Ellington" userId="ae5a37fabe841264" providerId="LiveId" clId="{F94295E4-383F-4AE6-B620-6BA5C1DC474F}" dt="2025-07-31T14:14:49.115" v="4843" actId="20577"/>
        <pc:sldMkLst>
          <pc:docMk/>
          <pc:sldMk cId="3411249227" sldId="2147476114"/>
        </pc:sldMkLst>
        <pc:spChg chg="del mod">
          <ac:chgData name="Belinda Ellington" userId="ae5a37fabe841264" providerId="LiveId" clId="{F94295E4-383F-4AE6-B620-6BA5C1DC474F}" dt="2025-07-30T16:24:47.718" v="121" actId="478"/>
          <ac:spMkLst>
            <pc:docMk/>
            <pc:sldMk cId="3411249227" sldId="2147476114"/>
            <ac:spMk id="2" creationId="{C1CC679A-A0DF-F5DD-4C1C-2B862FDCF0BE}"/>
          </ac:spMkLst>
        </pc:spChg>
        <pc:spChg chg="mod">
          <ac:chgData name="Belinda Ellington" userId="ae5a37fabe841264" providerId="LiveId" clId="{F94295E4-383F-4AE6-B620-6BA5C1DC474F}" dt="2025-07-31T14:14:49.115" v="4843" actId="20577"/>
          <ac:spMkLst>
            <pc:docMk/>
            <pc:sldMk cId="3411249227" sldId="2147476114"/>
            <ac:spMk id="3" creationId="{B1E83CF5-8936-9054-75DE-11AD32CC59EE}"/>
          </ac:spMkLst>
        </pc:spChg>
        <pc:spChg chg="add mod">
          <ac:chgData name="Belinda Ellington" userId="ae5a37fabe841264" providerId="LiveId" clId="{F94295E4-383F-4AE6-B620-6BA5C1DC474F}" dt="2025-07-30T17:25:16.805" v="326" actId="255"/>
          <ac:spMkLst>
            <pc:docMk/>
            <pc:sldMk cId="3411249227" sldId="2147476114"/>
            <ac:spMk id="4" creationId="{88215D2C-A89E-C05A-49A0-3FD710057B5B}"/>
          </ac:spMkLst>
        </pc:spChg>
        <pc:cxnChg chg="add mod">
          <ac:chgData name="Belinda Ellington" userId="ae5a37fabe841264" providerId="LiveId" clId="{F94295E4-383F-4AE6-B620-6BA5C1DC474F}" dt="2025-07-30T16:24:37.275" v="119"/>
          <ac:cxnSpMkLst>
            <pc:docMk/>
            <pc:sldMk cId="3411249227" sldId="2147476114"/>
            <ac:cxnSpMk id="5" creationId="{063DE571-F118-60C2-2DB9-5ED4A3EC815F}"/>
          </ac:cxnSpMkLst>
        </pc:cxnChg>
      </pc:sldChg>
      <pc:sldChg chg="modSp del mod">
        <pc:chgData name="Belinda Ellington" userId="ae5a37fabe841264" providerId="LiveId" clId="{F94295E4-383F-4AE6-B620-6BA5C1DC474F}" dt="2025-07-31T13:04:30.799" v="3650" actId="2696"/>
        <pc:sldMkLst>
          <pc:docMk/>
          <pc:sldMk cId="103874617" sldId="2147476116"/>
        </pc:sldMkLst>
        <pc:spChg chg="mod">
          <ac:chgData name="Belinda Ellington" userId="ae5a37fabe841264" providerId="LiveId" clId="{F94295E4-383F-4AE6-B620-6BA5C1DC474F}" dt="2025-07-31T12:55:12.896" v="3567" actId="21"/>
          <ac:spMkLst>
            <pc:docMk/>
            <pc:sldMk cId="103874617" sldId="2147476116"/>
            <ac:spMk id="3" creationId="{C6C0C018-928C-8B4F-BD59-F4055927B0B2}"/>
          </ac:spMkLst>
        </pc:spChg>
        <pc:spChg chg="mod">
          <ac:chgData name="Belinda Ellington" userId="ae5a37fabe841264" providerId="LiveId" clId="{F94295E4-383F-4AE6-B620-6BA5C1DC474F}" dt="2025-07-31T12:54:46.464" v="3566" actId="108"/>
          <ac:spMkLst>
            <pc:docMk/>
            <pc:sldMk cId="103874617" sldId="2147476116"/>
            <ac:spMk id="4" creationId="{3029B398-5F3F-47F7-32B6-05C73A3B8D69}"/>
          </ac:spMkLst>
        </pc:spChg>
      </pc:sldChg>
      <pc:sldChg chg="modSp mod">
        <pc:chgData name="Belinda Ellington" userId="ae5a37fabe841264" providerId="LiveId" clId="{F94295E4-383F-4AE6-B620-6BA5C1DC474F}" dt="2025-07-31T12:52:57.089" v="3557" actId="207"/>
        <pc:sldMkLst>
          <pc:docMk/>
          <pc:sldMk cId="3890250632" sldId="2147476118"/>
        </pc:sldMkLst>
        <pc:spChg chg="mod">
          <ac:chgData name="Belinda Ellington" userId="ae5a37fabe841264" providerId="LiveId" clId="{F94295E4-383F-4AE6-B620-6BA5C1DC474F}" dt="2025-07-31T10:13:33.680" v="1797" actId="20577"/>
          <ac:spMkLst>
            <pc:docMk/>
            <pc:sldMk cId="3890250632" sldId="2147476118"/>
            <ac:spMk id="38" creationId="{2079C86A-5C7A-D810-3C9B-23F4BD8EDA16}"/>
          </ac:spMkLst>
        </pc:spChg>
        <pc:spChg chg="mod">
          <ac:chgData name="Belinda Ellington" userId="ae5a37fabe841264" providerId="LiveId" clId="{F94295E4-383F-4AE6-B620-6BA5C1DC474F}" dt="2025-07-31T12:52:57.089" v="3557" actId="207"/>
          <ac:spMkLst>
            <pc:docMk/>
            <pc:sldMk cId="3890250632" sldId="2147476118"/>
            <ac:spMk id="41" creationId="{EFAF68B1-CC01-55CF-989A-56920D81493A}"/>
          </ac:spMkLst>
        </pc:spChg>
        <pc:graphicFrameChg chg="mod">
          <ac:chgData name="Belinda Ellington" userId="ae5a37fabe841264" providerId="LiveId" clId="{F94295E4-383F-4AE6-B620-6BA5C1DC474F}" dt="2025-07-31T10:16:56.584" v="1838" actId="20577"/>
          <ac:graphicFrameMkLst>
            <pc:docMk/>
            <pc:sldMk cId="3890250632" sldId="2147476118"/>
            <ac:graphicFrameMk id="4" creationId="{23828699-AA2A-5AF2-0E10-106F0C31E43F}"/>
          </ac:graphicFrameMkLst>
        </pc:graphicFrameChg>
      </pc:sldChg>
      <pc:sldChg chg="addSp delSp modSp mod">
        <pc:chgData name="Belinda Ellington" userId="ae5a37fabe841264" providerId="LiveId" clId="{F94295E4-383F-4AE6-B620-6BA5C1DC474F}" dt="2025-07-31T12:53:19.931" v="3558" actId="108"/>
        <pc:sldMkLst>
          <pc:docMk/>
          <pc:sldMk cId="595057271" sldId="2147476119"/>
        </pc:sldMkLst>
        <pc:spChg chg="mod">
          <ac:chgData name="Belinda Ellington" userId="ae5a37fabe841264" providerId="LiveId" clId="{F94295E4-383F-4AE6-B620-6BA5C1DC474F}" dt="2025-07-31T11:19:33.619" v="2217" actId="5793"/>
          <ac:spMkLst>
            <pc:docMk/>
            <pc:sldMk cId="595057271" sldId="2147476119"/>
            <ac:spMk id="2" creationId="{E8D982AE-C9B3-D4AF-A301-3067F6EA15FA}"/>
          </ac:spMkLst>
        </pc:spChg>
        <pc:spChg chg="del">
          <ac:chgData name="Belinda Ellington" userId="ae5a37fabe841264" providerId="LiveId" clId="{F94295E4-383F-4AE6-B620-6BA5C1DC474F}" dt="2025-07-31T11:04:42.795" v="1846" actId="478"/>
          <ac:spMkLst>
            <pc:docMk/>
            <pc:sldMk cId="595057271" sldId="2147476119"/>
            <ac:spMk id="3" creationId="{437D2416-BD66-D0F7-2065-BFC3EDFF8E14}"/>
          </ac:spMkLst>
        </pc:spChg>
        <pc:spChg chg="mod">
          <ac:chgData name="Belinda Ellington" userId="ae5a37fabe841264" providerId="LiveId" clId="{F94295E4-383F-4AE6-B620-6BA5C1DC474F}" dt="2025-07-31T12:53:19.931" v="3558" actId="108"/>
          <ac:spMkLst>
            <pc:docMk/>
            <pc:sldMk cId="595057271" sldId="2147476119"/>
            <ac:spMk id="4" creationId="{8D9F933D-CE10-3757-EAD0-BC5D3DF8BDBC}"/>
          </ac:spMkLst>
        </pc:spChg>
        <pc:spChg chg="del">
          <ac:chgData name="Belinda Ellington" userId="ae5a37fabe841264" providerId="LiveId" clId="{F94295E4-383F-4AE6-B620-6BA5C1DC474F}" dt="2025-07-31T11:03:33.435" v="1839" actId="478"/>
          <ac:spMkLst>
            <pc:docMk/>
            <pc:sldMk cId="595057271" sldId="2147476119"/>
            <ac:spMk id="6" creationId="{DF705C42-A6EC-3A78-07A6-97884277804C}"/>
          </ac:spMkLst>
        </pc:spChg>
        <pc:spChg chg="del">
          <ac:chgData name="Belinda Ellington" userId="ae5a37fabe841264" providerId="LiveId" clId="{F94295E4-383F-4AE6-B620-6BA5C1DC474F}" dt="2025-07-31T11:04:42.795" v="1846" actId="478"/>
          <ac:spMkLst>
            <pc:docMk/>
            <pc:sldMk cId="595057271" sldId="2147476119"/>
            <ac:spMk id="7" creationId="{D12CDA1D-5670-2B8D-02CF-1B59730CB8C2}"/>
          </ac:spMkLst>
        </pc:spChg>
        <pc:spChg chg="del">
          <ac:chgData name="Belinda Ellington" userId="ae5a37fabe841264" providerId="LiveId" clId="{F94295E4-383F-4AE6-B620-6BA5C1DC474F}" dt="2025-07-31T11:04:42.795" v="1846" actId="478"/>
          <ac:spMkLst>
            <pc:docMk/>
            <pc:sldMk cId="595057271" sldId="2147476119"/>
            <ac:spMk id="8" creationId="{E36636D2-E0C3-8A2F-1543-A464ACBE1CA9}"/>
          </ac:spMkLst>
        </pc:spChg>
        <pc:spChg chg="add mod ord">
          <ac:chgData name="Belinda Ellington" userId="ae5a37fabe841264" providerId="LiveId" clId="{F94295E4-383F-4AE6-B620-6BA5C1DC474F}" dt="2025-07-31T11:06:58.347" v="1893" actId="164"/>
          <ac:spMkLst>
            <pc:docMk/>
            <pc:sldMk cId="595057271" sldId="2147476119"/>
            <ac:spMk id="13" creationId="{08029840-9F69-5F8A-2A7A-D2B71A23C7BB}"/>
          </ac:spMkLst>
        </pc:spChg>
        <pc:spChg chg="add mod ord">
          <ac:chgData name="Belinda Ellington" userId="ae5a37fabe841264" providerId="LiveId" clId="{F94295E4-383F-4AE6-B620-6BA5C1DC474F}" dt="2025-07-31T11:07:39.069" v="1917" actId="164"/>
          <ac:spMkLst>
            <pc:docMk/>
            <pc:sldMk cId="595057271" sldId="2147476119"/>
            <ac:spMk id="15" creationId="{BCB2A92B-147E-BF11-CC14-3B6A01BD7946}"/>
          </ac:spMkLst>
        </pc:spChg>
        <pc:spChg chg="add mod">
          <ac:chgData name="Belinda Ellington" userId="ae5a37fabe841264" providerId="LiveId" clId="{F94295E4-383F-4AE6-B620-6BA5C1DC474F}" dt="2025-07-31T11:18:04.803" v="2204" actId="20577"/>
          <ac:spMkLst>
            <pc:docMk/>
            <pc:sldMk cId="595057271" sldId="2147476119"/>
            <ac:spMk id="18" creationId="{78D2D9EF-4E03-6794-73EB-0D59B55B47ED}"/>
          </ac:spMkLst>
        </pc:spChg>
        <pc:spChg chg="add mod ord">
          <ac:chgData name="Belinda Ellington" userId="ae5a37fabe841264" providerId="LiveId" clId="{F94295E4-383F-4AE6-B620-6BA5C1DC474F}" dt="2025-07-31T11:18:29.734" v="2205" actId="554"/>
          <ac:spMkLst>
            <pc:docMk/>
            <pc:sldMk cId="595057271" sldId="2147476119"/>
            <ac:spMk id="19" creationId="{3D81E0FA-00B5-2364-56A2-942819E905A8}"/>
          </ac:spMkLst>
        </pc:spChg>
        <pc:spChg chg="add mod ord">
          <ac:chgData name="Belinda Ellington" userId="ae5a37fabe841264" providerId="LiveId" clId="{F94295E4-383F-4AE6-B620-6BA5C1DC474F}" dt="2025-07-31T11:18:29.734" v="2205" actId="554"/>
          <ac:spMkLst>
            <pc:docMk/>
            <pc:sldMk cId="595057271" sldId="2147476119"/>
            <ac:spMk id="20" creationId="{28EB61BD-3C71-367B-4707-A68D09C092B9}"/>
          </ac:spMkLst>
        </pc:spChg>
        <pc:grpChg chg="add mod">
          <ac:chgData name="Belinda Ellington" userId="ae5a37fabe841264" providerId="LiveId" clId="{F94295E4-383F-4AE6-B620-6BA5C1DC474F}" dt="2025-07-31T11:16:14.303" v="2172" actId="1076"/>
          <ac:grpSpMkLst>
            <pc:docMk/>
            <pc:sldMk cId="595057271" sldId="2147476119"/>
            <ac:grpSpMk id="14" creationId="{F135EFB5-4737-F14E-93E4-F33A221FD976}"/>
          </ac:grpSpMkLst>
        </pc:grpChg>
        <pc:grpChg chg="add mod">
          <ac:chgData name="Belinda Ellington" userId="ae5a37fabe841264" providerId="LiveId" clId="{F94295E4-383F-4AE6-B620-6BA5C1DC474F}" dt="2025-07-31T11:16:18.037" v="2174" actId="1076"/>
          <ac:grpSpMkLst>
            <pc:docMk/>
            <pc:sldMk cId="595057271" sldId="2147476119"/>
            <ac:grpSpMk id="16" creationId="{DD0BD9F4-9CF4-AA2D-CE66-FE002798181E}"/>
          </ac:grpSpMkLst>
        </pc:grpChg>
        <pc:picChg chg="add mod">
          <ac:chgData name="Belinda Ellington" userId="ae5a37fabe841264" providerId="LiveId" clId="{F94295E4-383F-4AE6-B620-6BA5C1DC474F}" dt="2025-07-31T11:06:58.347" v="1893" actId="164"/>
          <ac:picMkLst>
            <pc:docMk/>
            <pc:sldMk cId="595057271" sldId="2147476119"/>
            <ac:picMk id="10" creationId="{A67A7DC3-382B-A0C0-DCE8-23A19124C0A3}"/>
          </ac:picMkLst>
        </pc:picChg>
        <pc:picChg chg="add mod">
          <ac:chgData name="Belinda Ellington" userId="ae5a37fabe841264" providerId="LiveId" clId="{F94295E4-383F-4AE6-B620-6BA5C1DC474F}" dt="2025-07-31T11:07:39.069" v="1917" actId="164"/>
          <ac:picMkLst>
            <pc:docMk/>
            <pc:sldMk cId="595057271" sldId="2147476119"/>
            <ac:picMk id="12" creationId="{C73963DD-9310-F5B0-9312-961BF97371D1}"/>
          </ac:picMkLst>
        </pc:picChg>
      </pc:sldChg>
      <pc:sldChg chg="modSp mod">
        <pc:chgData name="Belinda Ellington" userId="ae5a37fabe841264" providerId="LiveId" clId="{F94295E4-383F-4AE6-B620-6BA5C1DC474F}" dt="2025-07-31T12:54:12.457" v="3564" actId="108"/>
        <pc:sldMkLst>
          <pc:docMk/>
          <pc:sldMk cId="3645317798" sldId="2147476120"/>
        </pc:sldMkLst>
        <pc:spChg chg="mod">
          <ac:chgData name="Belinda Ellington" userId="ae5a37fabe841264" providerId="LiveId" clId="{F94295E4-383F-4AE6-B620-6BA5C1DC474F}" dt="2025-07-31T12:51:28.510" v="3554" actId="20577"/>
          <ac:spMkLst>
            <pc:docMk/>
            <pc:sldMk cId="3645317798" sldId="2147476120"/>
            <ac:spMk id="3" creationId="{975F1E7D-7C6C-5FE4-9AE2-9BC21059EB81}"/>
          </ac:spMkLst>
        </pc:spChg>
        <pc:spChg chg="mod">
          <ac:chgData name="Belinda Ellington" userId="ae5a37fabe841264" providerId="LiveId" clId="{F94295E4-383F-4AE6-B620-6BA5C1DC474F}" dt="2025-07-31T12:54:12.457" v="3564" actId="108"/>
          <ac:spMkLst>
            <pc:docMk/>
            <pc:sldMk cId="3645317798" sldId="2147476120"/>
            <ac:spMk id="11" creationId="{97C22354-0927-460B-7F89-9636508364D8}"/>
          </ac:spMkLst>
        </pc:spChg>
      </pc:sldChg>
      <pc:sldChg chg="addSp delSp modSp mod">
        <pc:chgData name="Belinda Ellington" userId="ae5a37fabe841264" providerId="LiveId" clId="{F94295E4-383F-4AE6-B620-6BA5C1DC474F}" dt="2025-07-31T12:52:52.886" v="3556" actId="207"/>
        <pc:sldMkLst>
          <pc:docMk/>
          <pc:sldMk cId="1271183332" sldId="2147476121"/>
        </pc:sldMkLst>
        <pc:spChg chg="mod">
          <ac:chgData name="Belinda Ellington" userId="ae5a37fabe841264" providerId="LiveId" clId="{F94295E4-383F-4AE6-B620-6BA5C1DC474F}" dt="2025-07-31T12:52:52.886" v="3556" actId="207"/>
          <ac:spMkLst>
            <pc:docMk/>
            <pc:sldMk cId="1271183332" sldId="2147476121"/>
            <ac:spMk id="2" creationId="{4C052CFA-84C8-8B56-9371-25B76B1E7BE0}"/>
          </ac:spMkLst>
        </pc:spChg>
        <pc:spChg chg="mod topLvl">
          <ac:chgData name="Belinda Ellington" userId="ae5a37fabe841264" providerId="LiveId" clId="{F94295E4-383F-4AE6-B620-6BA5C1DC474F}" dt="2025-07-31T10:11:07.890" v="1777" actId="164"/>
          <ac:spMkLst>
            <pc:docMk/>
            <pc:sldMk cId="1271183332" sldId="2147476121"/>
            <ac:spMk id="8" creationId="{A2A3B9FC-D1FA-6429-5AA8-7E33757394DF}"/>
          </ac:spMkLst>
        </pc:spChg>
        <pc:spChg chg="mod topLvl">
          <ac:chgData name="Belinda Ellington" userId="ae5a37fabe841264" providerId="LiveId" clId="{F94295E4-383F-4AE6-B620-6BA5C1DC474F}" dt="2025-07-31T10:11:07.890" v="1777" actId="164"/>
          <ac:spMkLst>
            <pc:docMk/>
            <pc:sldMk cId="1271183332" sldId="2147476121"/>
            <ac:spMk id="9" creationId="{BCE203E2-04B5-78FA-71B7-13E370C517D8}"/>
          </ac:spMkLst>
        </pc:spChg>
        <pc:spChg chg="mod topLvl">
          <ac:chgData name="Belinda Ellington" userId="ae5a37fabe841264" providerId="LiveId" clId="{F94295E4-383F-4AE6-B620-6BA5C1DC474F}" dt="2025-07-31T10:11:12.144" v="1778" actId="164"/>
          <ac:spMkLst>
            <pc:docMk/>
            <pc:sldMk cId="1271183332" sldId="2147476121"/>
            <ac:spMk id="10" creationId="{F2934C28-FD7E-C9F9-8855-C72633A0A9D4}"/>
          </ac:spMkLst>
        </pc:spChg>
        <pc:spChg chg="mod topLvl">
          <ac:chgData name="Belinda Ellington" userId="ae5a37fabe841264" providerId="LiveId" clId="{F94295E4-383F-4AE6-B620-6BA5C1DC474F}" dt="2025-07-31T10:11:12.144" v="1778" actId="164"/>
          <ac:spMkLst>
            <pc:docMk/>
            <pc:sldMk cId="1271183332" sldId="2147476121"/>
            <ac:spMk id="11" creationId="{4E60B2BC-3401-DBC5-FE95-7ACF973A749F}"/>
          </ac:spMkLst>
        </pc:spChg>
        <pc:spChg chg="mod topLvl">
          <ac:chgData name="Belinda Ellington" userId="ae5a37fabe841264" providerId="LiveId" clId="{F94295E4-383F-4AE6-B620-6BA5C1DC474F}" dt="2025-07-31T10:11:15.768" v="1779" actId="164"/>
          <ac:spMkLst>
            <pc:docMk/>
            <pc:sldMk cId="1271183332" sldId="2147476121"/>
            <ac:spMk id="12" creationId="{5E3A358D-21F2-1B52-C8BA-D80CACC2276E}"/>
          </ac:spMkLst>
        </pc:spChg>
        <pc:spChg chg="mod topLvl">
          <ac:chgData name="Belinda Ellington" userId="ae5a37fabe841264" providerId="LiveId" clId="{F94295E4-383F-4AE6-B620-6BA5C1DC474F}" dt="2025-07-31T10:11:15.768" v="1779" actId="164"/>
          <ac:spMkLst>
            <pc:docMk/>
            <pc:sldMk cId="1271183332" sldId="2147476121"/>
            <ac:spMk id="13" creationId="{28039AC6-49BA-0A3F-22F3-9448F1604572}"/>
          </ac:spMkLst>
        </pc:spChg>
        <pc:spChg chg="mod topLvl">
          <ac:chgData name="Belinda Ellington" userId="ae5a37fabe841264" providerId="LiveId" clId="{F94295E4-383F-4AE6-B620-6BA5C1DC474F}" dt="2025-07-31T10:11:18.957" v="1780" actId="164"/>
          <ac:spMkLst>
            <pc:docMk/>
            <pc:sldMk cId="1271183332" sldId="2147476121"/>
            <ac:spMk id="14" creationId="{DC3EDDA7-D5F6-8AB9-2AA6-3C7A9BC1B5FB}"/>
          </ac:spMkLst>
        </pc:spChg>
        <pc:spChg chg="mod topLvl">
          <ac:chgData name="Belinda Ellington" userId="ae5a37fabe841264" providerId="LiveId" clId="{F94295E4-383F-4AE6-B620-6BA5C1DC474F}" dt="2025-07-31T10:11:18.957" v="1780" actId="164"/>
          <ac:spMkLst>
            <pc:docMk/>
            <pc:sldMk cId="1271183332" sldId="2147476121"/>
            <ac:spMk id="15" creationId="{656911F2-737A-87CB-5CAD-61F35030AA8C}"/>
          </ac:spMkLst>
        </pc:spChg>
        <pc:spChg chg="mod">
          <ac:chgData name="Belinda Ellington" userId="ae5a37fabe841264" providerId="LiveId" clId="{F94295E4-383F-4AE6-B620-6BA5C1DC474F}" dt="2025-07-31T10:08:29.595" v="1718" actId="14100"/>
          <ac:spMkLst>
            <pc:docMk/>
            <pc:sldMk cId="1271183332" sldId="2147476121"/>
            <ac:spMk id="18" creationId="{7B91E624-C86A-5343-60D9-0732FC4F7563}"/>
          </ac:spMkLst>
        </pc:spChg>
        <pc:grpChg chg="add mod">
          <ac:chgData name="Belinda Ellington" userId="ae5a37fabe841264" providerId="LiveId" clId="{F94295E4-383F-4AE6-B620-6BA5C1DC474F}" dt="2025-07-31T10:11:07.890" v="1777" actId="164"/>
          <ac:grpSpMkLst>
            <pc:docMk/>
            <pc:sldMk cId="1271183332" sldId="2147476121"/>
            <ac:grpSpMk id="4" creationId="{59558823-12EB-B563-3121-CBCD450A6D85}"/>
          </ac:grpSpMkLst>
        </pc:grpChg>
        <pc:grpChg chg="add mod">
          <ac:chgData name="Belinda Ellington" userId="ae5a37fabe841264" providerId="LiveId" clId="{F94295E4-383F-4AE6-B620-6BA5C1DC474F}" dt="2025-07-31T10:11:49.966" v="1789" actId="1037"/>
          <ac:grpSpMkLst>
            <pc:docMk/>
            <pc:sldMk cId="1271183332" sldId="2147476121"/>
            <ac:grpSpMk id="5" creationId="{79D9E56B-D75B-BA8E-352C-9E1FB168D5D3}"/>
          </ac:grpSpMkLst>
        </pc:grpChg>
        <pc:grpChg chg="del mod">
          <ac:chgData name="Belinda Ellington" userId="ae5a37fabe841264" providerId="LiveId" clId="{F94295E4-383F-4AE6-B620-6BA5C1DC474F}" dt="2025-07-31T10:11:01.918" v="1776" actId="165"/>
          <ac:grpSpMkLst>
            <pc:docMk/>
            <pc:sldMk cId="1271183332" sldId="2147476121"/>
            <ac:grpSpMk id="6" creationId="{DA386FBB-08E9-E47F-80D3-0E8CF5782024}"/>
          </ac:grpSpMkLst>
        </pc:grpChg>
        <pc:grpChg chg="add mod">
          <ac:chgData name="Belinda Ellington" userId="ae5a37fabe841264" providerId="LiveId" clId="{F94295E4-383F-4AE6-B620-6BA5C1DC474F}" dt="2025-07-31T10:12:04.938" v="1795" actId="1037"/>
          <ac:grpSpMkLst>
            <pc:docMk/>
            <pc:sldMk cId="1271183332" sldId="2147476121"/>
            <ac:grpSpMk id="7" creationId="{D7D63A7E-2CBF-75C5-0265-951A7A6A3D89}"/>
          </ac:grpSpMkLst>
        </pc:grpChg>
        <pc:grpChg chg="add mod">
          <ac:chgData name="Belinda Ellington" userId="ae5a37fabe841264" providerId="LiveId" clId="{F94295E4-383F-4AE6-B620-6BA5C1DC474F}" dt="2025-07-31T10:11:18.957" v="1780" actId="164"/>
          <ac:grpSpMkLst>
            <pc:docMk/>
            <pc:sldMk cId="1271183332" sldId="2147476121"/>
            <ac:grpSpMk id="16" creationId="{E511D00A-8FA5-991C-8E05-17FB4DFA9F3B}"/>
          </ac:grpSpMkLst>
        </pc:grpChg>
      </pc:sldChg>
      <pc:sldChg chg="del">
        <pc:chgData name="Belinda Ellington" userId="ae5a37fabe841264" providerId="LiveId" clId="{F94295E4-383F-4AE6-B620-6BA5C1DC474F}" dt="2025-07-30T16:39:36.680" v="257" actId="2696"/>
        <pc:sldMkLst>
          <pc:docMk/>
          <pc:sldMk cId="2078960735" sldId="2147476122"/>
        </pc:sldMkLst>
      </pc:sldChg>
      <pc:sldChg chg="modSp del mod ord">
        <pc:chgData name="Belinda Ellington" userId="ae5a37fabe841264" providerId="LiveId" clId="{F94295E4-383F-4AE6-B620-6BA5C1DC474F}" dt="2025-07-31T14:35:41.591" v="5025" actId="2696"/>
        <pc:sldMkLst>
          <pc:docMk/>
          <pc:sldMk cId="731360360" sldId="2147476123"/>
        </pc:sldMkLst>
        <pc:spChg chg="mod">
          <ac:chgData name="Belinda Ellington" userId="ae5a37fabe841264" providerId="LiveId" clId="{F94295E4-383F-4AE6-B620-6BA5C1DC474F}" dt="2025-07-31T12:54:19.975" v="3565" actId="108"/>
          <ac:spMkLst>
            <pc:docMk/>
            <pc:sldMk cId="731360360" sldId="2147476123"/>
            <ac:spMk id="6" creationId="{719CDA32-3E31-0C81-6F07-BE35C771999D}"/>
          </ac:spMkLst>
        </pc:spChg>
      </pc:sldChg>
      <pc:sldChg chg="modSp mod">
        <pc:chgData name="Belinda Ellington" userId="ae5a37fabe841264" providerId="LiveId" clId="{F94295E4-383F-4AE6-B620-6BA5C1DC474F}" dt="2025-07-31T12:53:27.458" v="3559" actId="108"/>
        <pc:sldMkLst>
          <pc:docMk/>
          <pc:sldMk cId="3841487865" sldId="2147476124"/>
        </pc:sldMkLst>
        <pc:spChg chg="mod">
          <ac:chgData name="Belinda Ellington" userId="ae5a37fabe841264" providerId="LiveId" clId="{F94295E4-383F-4AE6-B620-6BA5C1DC474F}" dt="2025-07-31T11:22:39.356" v="2283" actId="108"/>
          <ac:spMkLst>
            <pc:docMk/>
            <pc:sldMk cId="3841487865" sldId="2147476124"/>
            <ac:spMk id="3" creationId="{9C84B70F-A90D-2AB7-38D8-37F293512E3B}"/>
          </ac:spMkLst>
        </pc:spChg>
        <pc:spChg chg="mod">
          <ac:chgData name="Belinda Ellington" userId="ae5a37fabe841264" providerId="LiveId" clId="{F94295E4-383F-4AE6-B620-6BA5C1DC474F}" dt="2025-07-31T12:53:27.458" v="3559" actId="108"/>
          <ac:spMkLst>
            <pc:docMk/>
            <pc:sldMk cId="3841487865" sldId="2147476124"/>
            <ac:spMk id="5" creationId="{052711F1-9BD5-F7B5-D843-CFF30557C24C}"/>
          </ac:spMkLst>
        </pc:spChg>
      </pc:sldChg>
      <pc:sldChg chg="addSp modSp mod ord">
        <pc:chgData name="Belinda Ellington" userId="ae5a37fabe841264" providerId="LiveId" clId="{F94295E4-383F-4AE6-B620-6BA5C1DC474F}" dt="2025-07-31T13:01:39.872" v="3646" actId="465"/>
        <pc:sldMkLst>
          <pc:docMk/>
          <pc:sldMk cId="804987901" sldId="2147476125"/>
        </pc:sldMkLst>
        <pc:spChg chg="mod">
          <ac:chgData name="Belinda Ellington" userId="ae5a37fabe841264" providerId="LiveId" clId="{F94295E4-383F-4AE6-B620-6BA5C1DC474F}" dt="2025-07-31T13:00:29.981" v="3636" actId="1076"/>
          <ac:spMkLst>
            <pc:docMk/>
            <pc:sldMk cId="804987901" sldId="2147476125"/>
            <ac:spMk id="3" creationId="{B791208F-9C32-6BD5-72BD-47A3E0646480}"/>
          </ac:spMkLst>
        </pc:spChg>
        <pc:spChg chg="mod">
          <ac:chgData name="Belinda Ellington" userId="ae5a37fabe841264" providerId="LiveId" clId="{F94295E4-383F-4AE6-B620-6BA5C1DC474F}" dt="2025-07-31T12:53:51.626" v="3562" actId="108"/>
          <ac:spMkLst>
            <pc:docMk/>
            <pc:sldMk cId="804987901" sldId="2147476125"/>
            <ac:spMk id="4" creationId="{09CC49AD-0C86-39EF-ACD7-91078F00B6C1}"/>
          </ac:spMkLst>
        </pc:spChg>
        <pc:spChg chg="add mod">
          <ac:chgData name="Belinda Ellington" userId="ae5a37fabe841264" providerId="LiveId" clId="{F94295E4-383F-4AE6-B620-6BA5C1DC474F}" dt="2025-07-31T13:01:32.307" v="3645" actId="1076"/>
          <ac:spMkLst>
            <pc:docMk/>
            <pc:sldMk cId="804987901" sldId="2147476125"/>
            <ac:spMk id="6" creationId="{E18DCEBA-F1C0-B43A-14DA-5241C3619883}"/>
          </ac:spMkLst>
        </pc:spChg>
        <pc:spChg chg="add mod">
          <ac:chgData name="Belinda Ellington" userId="ae5a37fabe841264" providerId="LiveId" clId="{F94295E4-383F-4AE6-B620-6BA5C1DC474F}" dt="2025-07-31T13:01:39.872" v="3646" actId="465"/>
          <ac:spMkLst>
            <pc:docMk/>
            <pc:sldMk cId="804987901" sldId="2147476125"/>
            <ac:spMk id="8" creationId="{90FCB260-E89F-400C-03B0-B4482E42C265}"/>
          </ac:spMkLst>
        </pc:spChg>
        <pc:spChg chg="add mod">
          <ac:chgData name="Belinda Ellington" userId="ae5a37fabe841264" providerId="LiveId" clId="{F94295E4-383F-4AE6-B620-6BA5C1DC474F}" dt="2025-07-31T13:01:23.096" v="3644" actId="14100"/>
          <ac:spMkLst>
            <pc:docMk/>
            <pc:sldMk cId="804987901" sldId="2147476125"/>
            <ac:spMk id="10" creationId="{E47BB4C9-159A-0118-6480-F7059C501F31}"/>
          </ac:spMkLst>
        </pc:spChg>
      </pc:sldChg>
      <pc:sldChg chg="addSp delSp modSp mod">
        <pc:chgData name="Belinda Ellington" userId="ae5a37fabe841264" providerId="LiveId" clId="{F94295E4-383F-4AE6-B620-6BA5C1DC474F}" dt="2025-07-31T12:53:42.982" v="3561" actId="20577"/>
        <pc:sldMkLst>
          <pc:docMk/>
          <pc:sldMk cId="1116701286" sldId="2147476126"/>
        </pc:sldMkLst>
        <pc:spChg chg="del topLvl">
          <ac:chgData name="Belinda Ellington" userId="ae5a37fabe841264" providerId="LiveId" clId="{F94295E4-383F-4AE6-B620-6BA5C1DC474F}" dt="2025-07-31T12:02:31.768" v="2447" actId="478"/>
          <ac:spMkLst>
            <pc:docMk/>
            <pc:sldMk cId="1116701286" sldId="2147476126"/>
            <ac:spMk id="2" creationId="{E9D42C3F-772B-1CCB-9B15-2B9AF0FFBA2C}"/>
          </ac:spMkLst>
        </pc:spChg>
        <pc:spChg chg="mod">
          <ac:chgData name="Belinda Ellington" userId="ae5a37fabe841264" providerId="LiveId" clId="{F94295E4-383F-4AE6-B620-6BA5C1DC474F}" dt="2025-07-31T12:53:42.982" v="3561" actId="20577"/>
          <ac:spMkLst>
            <pc:docMk/>
            <pc:sldMk cId="1116701286" sldId="2147476126"/>
            <ac:spMk id="5" creationId="{D9E473DE-BE67-2DA2-43E1-2FEC29B9D3F8}"/>
          </ac:spMkLst>
        </pc:spChg>
        <pc:grpChg chg="del">
          <ac:chgData name="Belinda Ellington" userId="ae5a37fabe841264" providerId="LiveId" clId="{F94295E4-383F-4AE6-B620-6BA5C1DC474F}" dt="2025-07-31T12:02:28.185" v="2444" actId="478"/>
          <ac:grpSpMkLst>
            <pc:docMk/>
            <pc:sldMk cId="1116701286" sldId="2147476126"/>
            <ac:grpSpMk id="9" creationId="{96CC8610-530A-DC20-A097-A0EABA8FD72B}"/>
          </ac:grpSpMkLst>
        </pc:grpChg>
        <pc:grpChg chg="del">
          <ac:chgData name="Belinda Ellington" userId="ae5a37fabe841264" providerId="LiveId" clId="{F94295E4-383F-4AE6-B620-6BA5C1DC474F}" dt="2025-07-31T12:02:31.768" v="2447" actId="478"/>
          <ac:grpSpMkLst>
            <pc:docMk/>
            <pc:sldMk cId="1116701286" sldId="2147476126"/>
            <ac:grpSpMk id="12" creationId="{8AB6FDCE-6938-0FED-F94A-D6124B57F85E}"/>
          </ac:grpSpMkLst>
        </pc:grpChg>
        <pc:grpChg chg="del">
          <ac:chgData name="Belinda Ellington" userId="ae5a37fabe841264" providerId="LiveId" clId="{F94295E4-383F-4AE6-B620-6BA5C1DC474F}" dt="2025-07-31T12:02:25.674" v="2443" actId="478"/>
          <ac:grpSpMkLst>
            <pc:docMk/>
            <pc:sldMk cId="1116701286" sldId="2147476126"/>
            <ac:grpSpMk id="18" creationId="{E114DC78-53C5-61D7-29BA-5778867A9FE4}"/>
          </ac:grpSpMkLst>
        </pc:grpChg>
        <pc:grpChg chg="add mod">
          <ac:chgData name="Belinda Ellington" userId="ae5a37fabe841264" providerId="LiveId" clId="{F94295E4-383F-4AE6-B620-6BA5C1DC474F}" dt="2025-07-31T12:44:15.057" v="3461" actId="164"/>
          <ac:grpSpMkLst>
            <pc:docMk/>
            <pc:sldMk cId="1116701286" sldId="2147476126"/>
            <ac:grpSpMk id="23" creationId="{39B80FE8-98FC-C9D8-0B09-94F9615404C6}"/>
          </ac:grpSpMkLst>
        </pc:grpChg>
        <pc:graphicFrameChg chg="add mod modGraphic">
          <ac:chgData name="Belinda Ellington" userId="ae5a37fabe841264" providerId="LiveId" clId="{F94295E4-383F-4AE6-B620-6BA5C1DC474F}" dt="2025-07-31T12:48:46.210" v="3513" actId="20577"/>
          <ac:graphicFrameMkLst>
            <pc:docMk/>
            <pc:sldMk cId="1116701286" sldId="2147476126"/>
            <ac:graphicFrameMk id="3" creationId="{899E1772-BCE3-893A-339A-0F22422CE48D}"/>
          </ac:graphicFrameMkLst>
        </pc:graphicFrameChg>
        <pc:picChg chg="del topLvl">
          <ac:chgData name="Belinda Ellington" userId="ae5a37fabe841264" providerId="LiveId" clId="{F94295E4-383F-4AE6-B620-6BA5C1DC474F}" dt="2025-07-31T12:13:29.394" v="3042" actId="478"/>
          <ac:picMkLst>
            <pc:docMk/>
            <pc:sldMk cId="1116701286" sldId="2147476126"/>
            <ac:picMk id="4" creationId="{6530212B-6C48-B6C6-3D65-66516ECC072B}"/>
          </ac:picMkLst>
        </pc:picChg>
        <pc:picChg chg="del">
          <ac:chgData name="Belinda Ellington" userId="ae5a37fabe841264" providerId="LiveId" clId="{F94295E4-383F-4AE6-B620-6BA5C1DC474F}" dt="2025-07-31T12:02:29.053" v="2445" actId="478"/>
          <ac:picMkLst>
            <pc:docMk/>
            <pc:sldMk cId="1116701286" sldId="2147476126"/>
            <ac:picMk id="7" creationId="{C6478DA2-A3C8-460B-32C3-764CF8D4E405}"/>
          </ac:picMkLst>
        </pc:picChg>
        <pc:picChg chg="add mod modCrop">
          <ac:chgData name="Belinda Ellington" userId="ae5a37fabe841264" providerId="LiveId" clId="{F94295E4-383F-4AE6-B620-6BA5C1DC474F}" dt="2025-07-31T12:44:15.057" v="3461" actId="164"/>
          <ac:picMkLst>
            <pc:docMk/>
            <pc:sldMk cId="1116701286" sldId="2147476126"/>
            <ac:picMk id="19" creationId="{E50F62A7-5A4D-2A49-3626-C49A8BB95D69}"/>
          </ac:picMkLst>
        </pc:picChg>
        <pc:picChg chg="del">
          <ac:chgData name="Belinda Ellington" userId="ae5a37fabe841264" providerId="LiveId" clId="{F94295E4-383F-4AE6-B620-6BA5C1DC474F}" dt="2025-07-31T12:02:29.758" v="2446" actId="478"/>
          <ac:picMkLst>
            <pc:docMk/>
            <pc:sldMk cId="1116701286" sldId="2147476126"/>
            <ac:picMk id="20" creationId="{BD4D032A-1078-0998-4630-C0DBA7628C77}"/>
          </ac:picMkLst>
        </pc:picChg>
        <pc:picChg chg="add mod ord">
          <ac:chgData name="Belinda Ellington" userId="ae5a37fabe841264" providerId="LiveId" clId="{F94295E4-383F-4AE6-B620-6BA5C1DC474F}" dt="2025-07-31T12:44:15.057" v="3461" actId="164"/>
          <ac:picMkLst>
            <pc:docMk/>
            <pc:sldMk cId="1116701286" sldId="2147476126"/>
            <ac:picMk id="21" creationId="{7A8CD6CE-5374-33A2-4F3F-9D6F02D9C733}"/>
          </ac:picMkLst>
        </pc:picChg>
        <pc:picChg chg="add mod modCrop">
          <ac:chgData name="Belinda Ellington" userId="ae5a37fabe841264" providerId="LiveId" clId="{F94295E4-383F-4AE6-B620-6BA5C1DC474F}" dt="2025-07-31T12:44:15.057" v="3461" actId="164"/>
          <ac:picMkLst>
            <pc:docMk/>
            <pc:sldMk cId="1116701286" sldId="2147476126"/>
            <ac:picMk id="22" creationId="{1A55ABC6-D251-46AA-FFBE-55CAA331D9AC}"/>
          </ac:picMkLst>
        </pc:picChg>
      </pc:sldChg>
      <pc:sldChg chg="addSp delSp modSp mod">
        <pc:chgData name="Belinda Ellington" userId="ae5a37fabe841264" providerId="LiveId" clId="{F94295E4-383F-4AE6-B620-6BA5C1DC474F}" dt="2025-07-31T13:02:43.080" v="3647" actId="207"/>
        <pc:sldMkLst>
          <pc:docMk/>
          <pc:sldMk cId="3431371042" sldId="2147476127"/>
        </pc:sldMkLst>
        <pc:spChg chg="del mod">
          <ac:chgData name="Belinda Ellington" userId="ae5a37fabe841264" providerId="LiveId" clId="{F94295E4-383F-4AE6-B620-6BA5C1DC474F}" dt="2025-07-30T17:23:24.618" v="311" actId="478"/>
          <ac:spMkLst>
            <pc:docMk/>
            <pc:sldMk cId="3431371042" sldId="2147476127"/>
            <ac:spMk id="2" creationId="{4547389F-3EE3-BBFD-24B8-1BB806DC7E37}"/>
          </ac:spMkLst>
        </pc:spChg>
        <pc:spChg chg="mod">
          <ac:chgData name="Belinda Ellington" userId="ae5a37fabe841264" providerId="LiveId" clId="{F94295E4-383F-4AE6-B620-6BA5C1DC474F}" dt="2025-07-31T13:02:43.080" v="3647" actId="207"/>
          <ac:spMkLst>
            <pc:docMk/>
            <pc:sldMk cId="3431371042" sldId="2147476127"/>
            <ac:spMk id="3" creationId="{D7C33F5E-C9F4-63DC-47F7-A9789301C2FE}"/>
          </ac:spMkLst>
        </pc:spChg>
        <pc:spChg chg="add del mod">
          <ac:chgData name="Belinda Ellington" userId="ae5a37fabe841264" providerId="LiveId" clId="{F94295E4-383F-4AE6-B620-6BA5C1DC474F}" dt="2025-07-30T17:23:27.758" v="312" actId="478"/>
          <ac:spMkLst>
            <pc:docMk/>
            <pc:sldMk cId="3431371042" sldId="2147476127"/>
            <ac:spMk id="4" creationId="{0AC6C09D-7684-1BCD-4545-9E8FA584FEF1}"/>
          </ac:spMkLst>
        </pc:spChg>
        <pc:spChg chg="add mod ord">
          <ac:chgData name="Belinda Ellington" userId="ae5a37fabe841264" providerId="LiveId" clId="{F94295E4-383F-4AE6-B620-6BA5C1DC474F}" dt="2025-07-31T09:57:43.601" v="1636" actId="14100"/>
          <ac:spMkLst>
            <pc:docMk/>
            <pc:sldMk cId="3431371042" sldId="2147476127"/>
            <ac:spMk id="5" creationId="{8E5E7EC2-836B-3DBF-48D1-7A926C6657FC}"/>
          </ac:spMkLst>
        </pc:spChg>
      </pc:sldChg>
      <pc:sldChg chg="modSp mod">
        <pc:chgData name="Belinda Ellington" userId="ae5a37fabe841264" providerId="LiveId" clId="{F94295E4-383F-4AE6-B620-6BA5C1DC474F}" dt="2025-07-31T12:54:01.511" v="3563" actId="108"/>
        <pc:sldMkLst>
          <pc:docMk/>
          <pc:sldMk cId="1453553196" sldId="2147476128"/>
        </pc:sldMkLst>
        <pc:spChg chg="mod">
          <ac:chgData name="Belinda Ellington" userId="ae5a37fabe841264" providerId="LiveId" clId="{F94295E4-383F-4AE6-B620-6BA5C1DC474F}" dt="2025-07-31T12:54:01.511" v="3563" actId="108"/>
          <ac:spMkLst>
            <pc:docMk/>
            <pc:sldMk cId="1453553196" sldId="2147476128"/>
            <ac:spMk id="6" creationId="{CFED247B-9E30-FC37-5386-213C3C9F30EC}"/>
          </ac:spMkLst>
        </pc:spChg>
        <pc:spChg chg="mod">
          <ac:chgData name="Belinda Ellington" userId="ae5a37fabe841264" providerId="LiveId" clId="{F94295E4-383F-4AE6-B620-6BA5C1DC474F}" dt="2025-07-31T12:50:34.756" v="3551" actId="255"/>
          <ac:spMkLst>
            <pc:docMk/>
            <pc:sldMk cId="1453553196" sldId="2147476128"/>
            <ac:spMk id="7" creationId="{79CE3E72-84BD-C14C-946C-D82B185548F3}"/>
          </ac:spMkLst>
        </pc:spChg>
      </pc:sldChg>
      <pc:sldChg chg="addSp delSp modSp add mod ord modNotes modNotesTx">
        <pc:chgData name="Belinda Ellington" userId="ae5a37fabe841264" providerId="LiveId" clId="{F94295E4-383F-4AE6-B620-6BA5C1DC474F}" dt="2025-07-31T14:16:23.676" v="4851" actId="20577"/>
        <pc:sldMkLst>
          <pc:docMk/>
          <pc:sldMk cId="682817978" sldId="2147480722"/>
        </pc:sldMkLst>
        <pc:spChg chg="mod">
          <ac:chgData name="Belinda Ellington" userId="ae5a37fabe841264" providerId="LiveId" clId="{F94295E4-383F-4AE6-B620-6BA5C1DC474F}" dt="2025-07-31T13:40:43.331" v="4740" actId="20577"/>
          <ac:spMkLst>
            <pc:docMk/>
            <pc:sldMk cId="682817978" sldId="2147480722"/>
            <ac:spMk id="7" creationId="{7CA2C80A-41CD-3628-59BA-F3238F5BFA90}"/>
          </ac:spMkLst>
        </pc:spChg>
        <pc:spChg chg="mod">
          <ac:chgData name="Belinda Ellington" userId="ae5a37fabe841264" providerId="LiveId" clId="{F94295E4-383F-4AE6-B620-6BA5C1DC474F}" dt="2025-07-30T17:51:50.476" v="725" actId="1076"/>
          <ac:spMkLst>
            <pc:docMk/>
            <pc:sldMk cId="682817978" sldId="2147480722"/>
            <ac:spMk id="14" creationId="{3D0AA4ED-6EDA-F797-5CAE-E1AC5CDBBBA1}"/>
          </ac:spMkLst>
        </pc:spChg>
        <pc:spChg chg="mod">
          <ac:chgData name="Belinda Ellington" userId="ae5a37fabe841264" providerId="LiveId" clId="{F94295E4-383F-4AE6-B620-6BA5C1DC474F}" dt="2025-07-30T17:51:50.476" v="725" actId="1076"/>
          <ac:spMkLst>
            <pc:docMk/>
            <pc:sldMk cId="682817978" sldId="2147480722"/>
            <ac:spMk id="16" creationId="{42741ADF-7753-66D2-CDB2-55B57F48C8C2}"/>
          </ac:spMkLst>
        </pc:spChg>
        <pc:spChg chg="mod">
          <ac:chgData name="Belinda Ellington" userId="ae5a37fabe841264" providerId="LiveId" clId="{F94295E4-383F-4AE6-B620-6BA5C1DC474F}" dt="2025-07-30T17:51:50.476" v="725" actId="1076"/>
          <ac:spMkLst>
            <pc:docMk/>
            <pc:sldMk cId="682817978" sldId="2147480722"/>
            <ac:spMk id="23" creationId="{D2950B97-503D-35CA-73CB-3A2BC48ACE21}"/>
          </ac:spMkLst>
        </pc:spChg>
        <pc:spChg chg="mod">
          <ac:chgData name="Belinda Ellington" userId="ae5a37fabe841264" providerId="LiveId" clId="{F94295E4-383F-4AE6-B620-6BA5C1DC474F}" dt="2025-07-30T17:51:50.476" v="725" actId="1076"/>
          <ac:spMkLst>
            <pc:docMk/>
            <pc:sldMk cId="682817978" sldId="2147480722"/>
            <ac:spMk id="28" creationId="{29A8B95B-210F-2747-D8B5-18B1D7CEFB82}"/>
          </ac:spMkLst>
        </pc:spChg>
        <pc:spChg chg="mod">
          <ac:chgData name="Belinda Ellington" userId="ae5a37fabe841264" providerId="LiveId" clId="{F94295E4-383F-4AE6-B620-6BA5C1DC474F}" dt="2025-07-30T17:51:50.476" v="725" actId="1076"/>
          <ac:spMkLst>
            <pc:docMk/>
            <pc:sldMk cId="682817978" sldId="2147480722"/>
            <ac:spMk id="29" creationId="{4224889F-9169-6AF2-C28E-857179107ACF}"/>
          </ac:spMkLst>
        </pc:spChg>
        <pc:spChg chg="mod">
          <ac:chgData name="Belinda Ellington" userId="ae5a37fabe841264" providerId="LiveId" clId="{F94295E4-383F-4AE6-B620-6BA5C1DC474F}" dt="2025-07-30T17:51:50.476" v="725" actId="1076"/>
          <ac:spMkLst>
            <pc:docMk/>
            <pc:sldMk cId="682817978" sldId="2147480722"/>
            <ac:spMk id="30" creationId="{BC505D1A-904F-A7E3-ECCB-98A0FF0CAFA1}"/>
          </ac:spMkLst>
        </pc:spChg>
        <pc:spChg chg="mod">
          <ac:chgData name="Belinda Ellington" userId="ae5a37fabe841264" providerId="LiveId" clId="{F94295E4-383F-4AE6-B620-6BA5C1DC474F}" dt="2025-07-31T14:16:23.676" v="4851" actId="20577"/>
          <ac:spMkLst>
            <pc:docMk/>
            <pc:sldMk cId="682817978" sldId="2147480722"/>
            <ac:spMk id="31" creationId="{25F79436-9E51-D26C-408E-4CAD905B4856}"/>
          </ac:spMkLst>
        </pc:spChg>
        <pc:spChg chg="mod">
          <ac:chgData name="Belinda Ellington" userId="ae5a37fabe841264" providerId="LiveId" clId="{F94295E4-383F-4AE6-B620-6BA5C1DC474F}" dt="2025-07-30T17:55:30.800" v="815" actId="14100"/>
          <ac:spMkLst>
            <pc:docMk/>
            <pc:sldMk cId="682817978" sldId="2147480722"/>
            <ac:spMk id="32" creationId="{D5FE07F6-AB17-ED1F-544C-C6147DBBEC43}"/>
          </ac:spMkLst>
        </pc:spChg>
        <pc:spChg chg="mod">
          <ac:chgData name="Belinda Ellington" userId="ae5a37fabe841264" providerId="LiveId" clId="{F94295E4-383F-4AE6-B620-6BA5C1DC474F}" dt="2025-07-30T17:51:50.476" v="725" actId="1076"/>
          <ac:spMkLst>
            <pc:docMk/>
            <pc:sldMk cId="682817978" sldId="2147480722"/>
            <ac:spMk id="39" creationId="{3EE55A21-8848-D0ED-F303-77CED0B86552}"/>
          </ac:spMkLst>
        </pc:spChg>
        <pc:spChg chg="mod">
          <ac:chgData name="Belinda Ellington" userId="ae5a37fabe841264" providerId="LiveId" clId="{F94295E4-383F-4AE6-B620-6BA5C1DC474F}" dt="2025-07-30T17:51:50.476" v="725" actId="1076"/>
          <ac:spMkLst>
            <pc:docMk/>
            <pc:sldMk cId="682817978" sldId="2147480722"/>
            <ac:spMk id="41" creationId="{29C9DA61-56B2-BC2A-A77A-966EDBDA6BC8}"/>
          </ac:spMkLst>
        </pc:spChg>
        <pc:spChg chg="mod">
          <ac:chgData name="Belinda Ellington" userId="ae5a37fabe841264" providerId="LiveId" clId="{F94295E4-383F-4AE6-B620-6BA5C1DC474F}" dt="2025-07-30T17:51:50.476" v="725" actId="1076"/>
          <ac:spMkLst>
            <pc:docMk/>
            <pc:sldMk cId="682817978" sldId="2147480722"/>
            <ac:spMk id="42" creationId="{824AA6B4-CC9A-D750-72E5-9E1FDDC364C0}"/>
          </ac:spMkLst>
        </pc:spChg>
        <pc:inkChg chg="add del">
          <ac:chgData name="Belinda Ellington" userId="ae5a37fabe841264" providerId="LiveId" clId="{F94295E4-383F-4AE6-B620-6BA5C1DC474F}" dt="2025-07-30T17:52:05.290" v="726" actId="478"/>
          <ac:inkMkLst>
            <pc:docMk/>
            <pc:sldMk cId="682817978" sldId="2147480722"/>
            <ac:inkMk id="2" creationId="{108FC893-D396-C955-FD05-DEE7FD059CDF}"/>
          </ac:inkMkLst>
        </pc:inkChg>
        <pc:inkChg chg="add del">
          <ac:chgData name="Belinda Ellington" userId="ae5a37fabe841264" providerId="LiveId" clId="{F94295E4-383F-4AE6-B620-6BA5C1DC474F}" dt="2025-07-30T17:21:39.783" v="306" actId="9405"/>
          <ac:inkMkLst>
            <pc:docMk/>
            <pc:sldMk cId="682817978" sldId="2147480722"/>
            <ac:inkMk id="3" creationId="{429A367A-F4D9-4EBF-2645-30BF00B08376}"/>
          </ac:inkMkLst>
        </pc:inkChg>
      </pc:sldChg>
      <pc:sldChg chg="addSp delSp modSp add mod ord">
        <pc:chgData name="Belinda Ellington" userId="ae5a37fabe841264" providerId="LiveId" clId="{F94295E4-383F-4AE6-B620-6BA5C1DC474F}" dt="2025-07-31T14:36:48.970" v="5040" actId="20577"/>
        <pc:sldMkLst>
          <pc:docMk/>
          <pc:sldMk cId="2155455510" sldId="2147481220"/>
        </pc:sldMkLst>
        <pc:spChg chg="del">
          <ac:chgData name="Belinda Ellington" userId="ae5a37fabe841264" providerId="LiveId" clId="{F94295E4-383F-4AE6-B620-6BA5C1DC474F}" dt="2025-07-30T16:27:19.020" v="123" actId="478"/>
          <ac:spMkLst>
            <pc:docMk/>
            <pc:sldMk cId="2155455510" sldId="2147481220"/>
            <ac:spMk id="2" creationId="{84A72042-A9F5-5137-6918-B2E27B3D0349}"/>
          </ac:spMkLst>
        </pc:spChg>
        <pc:spChg chg="del mod">
          <ac:chgData name="Belinda Ellington" userId="ae5a37fabe841264" providerId="LiveId" clId="{F94295E4-383F-4AE6-B620-6BA5C1DC474F}" dt="2025-07-30T16:30:03.656" v="170" actId="478"/>
          <ac:spMkLst>
            <pc:docMk/>
            <pc:sldMk cId="2155455510" sldId="2147481220"/>
            <ac:spMk id="3" creationId="{C79541B0-DC60-624F-8553-774B39FD0702}"/>
          </ac:spMkLst>
        </pc:spChg>
        <pc:spChg chg="del">
          <ac:chgData name="Belinda Ellington" userId="ae5a37fabe841264" providerId="LiveId" clId="{F94295E4-383F-4AE6-B620-6BA5C1DC474F}" dt="2025-07-30T16:28:59.991" v="165" actId="478"/>
          <ac:spMkLst>
            <pc:docMk/>
            <pc:sldMk cId="2155455510" sldId="2147481220"/>
            <ac:spMk id="4" creationId="{9A8A859E-8339-37CF-2545-C5CE0CC2D73B}"/>
          </ac:spMkLst>
        </pc:spChg>
        <pc:spChg chg="del">
          <ac:chgData name="Belinda Ellington" userId="ae5a37fabe841264" providerId="LiveId" clId="{F94295E4-383F-4AE6-B620-6BA5C1DC474F}" dt="2025-07-30T16:27:21.021" v="124" actId="478"/>
          <ac:spMkLst>
            <pc:docMk/>
            <pc:sldMk cId="2155455510" sldId="2147481220"/>
            <ac:spMk id="5" creationId="{13B07501-DEBF-C405-776C-B5E9F051DAC0}"/>
          </ac:spMkLst>
        </pc:spChg>
        <pc:spChg chg="mod">
          <ac:chgData name="Belinda Ellington" userId="ae5a37fabe841264" providerId="LiveId" clId="{F94295E4-383F-4AE6-B620-6BA5C1DC474F}" dt="2025-07-30T17:56:02.855" v="816" actId="207"/>
          <ac:spMkLst>
            <pc:docMk/>
            <pc:sldMk cId="2155455510" sldId="2147481220"/>
            <ac:spMk id="6" creationId="{6B9D10C1-027C-D51D-611F-7B6D82A6633B}"/>
          </ac:spMkLst>
        </pc:spChg>
        <pc:spChg chg="del mod">
          <ac:chgData name="Belinda Ellington" userId="ae5a37fabe841264" providerId="LiveId" clId="{F94295E4-383F-4AE6-B620-6BA5C1DC474F}" dt="2025-07-30T16:30:35.248" v="175" actId="478"/>
          <ac:spMkLst>
            <pc:docMk/>
            <pc:sldMk cId="2155455510" sldId="2147481220"/>
            <ac:spMk id="7" creationId="{AF41D379-7C6B-D9EC-0BCD-CBE7A116F687}"/>
          </ac:spMkLst>
        </pc:spChg>
        <pc:spChg chg="mod">
          <ac:chgData name="Belinda Ellington" userId="ae5a37fabe841264" providerId="LiveId" clId="{F94295E4-383F-4AE6-B620-6BA5C1DC474F}" dt="2025-07-31T14:15:22.644" v="4846" actId="1038"/>
          <ac:spMkLst>
            <pc:docMk/>
            <pc:sldMk cId="2155455510" sldId="2147481220"/>
            <ac:spMk id="8" creationId="{8FC68906-1C64-BD89-32A1-F6FDA57BC1D2}"/>
          </ac:spMkLst>
        </pc:spChg>
        <pc:spChg chg="mod">
          <ac:chgData name="Belinda Ellington" userId="ae5a37fabe841264" providerId="LiveId" clId="{F94295E4-383F-4AE6-B620-6BA5C1DC474F}" dt="2025-07-31T14:15:28.715" v="4847" actId="20577"/>
          <ac:spMkLst>
            <pc:docMk/>
            <pc:sldMk cId="2155455510" sldId="2147481220"/>
            <ac:spMk id="9" creationId="{82124AC7-C21E-B87A-CDFE-F719E7F4F504}"/>
          </ac:spMkLst>
        </pc:spChg>
        <pc:spChg chg="mod">
          <ac:chgData name="Belinda Ellington" userId="ae5a37fabe841264" providerId="LiveId" clId="{F94295E4-383F-4AE6-B620-6BA5C1DC474F}" dt="2025-07-30T17:56:02.855" v="816" actId="207"/>
          <ac:spMkLst>
            <pc:docMk/>
            <pc:sldMk cId="2155455510" sldId="2147481220"/>
            <ac:spMk id="10" creationId="{5B9A559F-C927-E855-7952-4AD78CAD014B}"/>
          </ac:spMkLst>
        </pc:spChg>
        <pc:spChg chg="mod">
          <ac:chgData name="Belinda Ellington" userId="ae5a37fabe841264" providerId="LiveId" clId="{F94295E4-383F-4AE6-B620-6BA5C1DC474F}" dt="2025-07-30T16:32:30.737" v="196" actId="1076"/>
          <ac:spMkLst>
            <pc:docMk/>
            <pc:sldMk cId="2155455510" sldId="2147481220"/>
            <ac:spMk id="11" creationId="{B1DE6321-9BCB-5CCF-F111-4543EC98F546}"/>
          </ac:spMkLst>
        </pc:spChg>
        <pc:spChg chg="del mod">
          <ac:chgData name="Belinda Ellington" userId="ae5a37fabe841264" providerId="LiveId" clId="{F94295E4-383F-4AE6-B620-6BA5C1DC474F}" dt="2025-07-30T16:30:56.704" v="178" actId="478"/>
          <ac:spMkLst>
            <pc:docMk/>
            <pc:sldMk cId="2155455510" sldId="2147481220"/>
            <ac:spMk id="12" creationId="{69857B63-2990-2254-D850-98BB72B2657B}"/>
          </ac:spMkLst>
        </pc:spChg>
        <pc:spChg chg="del mod">
          <ac:chgData name="Belinda Ellington" userId="ae5a37fabe841264" providerId="LiveId" clId="{F94295E4-383F-4AE6-B620-6BA5C1DC474F}" dt="2025-07-30T16:32:47.109" v="201" actId="478"/>
          <ac:spMkLst>
            <pc:docMk/>
            <pc:sldMk cId="2155455510" sldId="2147481220"/>
            <ac:spMk id="13" creationId="{5F3310EA-8087-F5B1-15F4-8E8807B263CD}"/>
          </ac:spMkLst>
        </pc:spChg>
        <pc:spChg chg="mod">
          <ac:chgData name="Belinda Ellington" userId="ae5a37fabe841264" providerId="LiveId" clId="{F94295E4-383F-4AE6-B620-6BA5C1DC474F}" dt="2025-07-30T17:56:02.855" v="816" actId="207"/>
          <ac:spMkLst>
            <pc:docMk/>
            <pc:sldMk cId="2155455510" sldId="2147481220"/>
            <ac:spMk id="14" creationId="{7A2619DC-AAC2-9DBD-BE94-9F41CE65FD70}"/>
          </ac:spMkLst>
        </pc:spChg>
        <pc:spChg chg="del mod">
          <ac:chgData name="Belinda Ellington" userId="ae5a37fabe841264" providerId="LiveId" clId="{F94295E4-383F-4AE6-B620-6BA5C1DC474F}" dt="2025-07-30T16:31:16.168" v="180" actId="478"/>
          <ac:spMkLst>
            <pc:docMk/>
            <pc:sldMk cId="2155455510" sldId="2147481220"/>
            <ac:spMk id="15" creationId="{AA964714-991E-E313-6B1E-E650FF0E6739}"/>
          </ac:spMkLst>
        </pc:spChg>
        <pc:spChg chg="del">
          <ac:chgData name="Belinda Ellington" userId="ae5a37fabe841264" providerId="LiveId" clId="{F94295E4-383F-4AE6-B620-6BA5C1DC474F}" dt="2025-07-30T16:31:18.895" v="182" actId="478"/>
          <ac:spMkLst>
            <pc:docMk/>
            <pc:sldMk cId="2155455510" sldId="2147481220"/>
            <ac:spMk id="16" creationId="{38486AC3-A93A-94B4-8C0F-0EA83ACF9FFF}"/>
          </ac:spMkLst>
        </pc:spChg>
        <pc:spChg chg="del">
          <ac:chgData name="Belinda Ellington" userId="ae5a37fabe841264" providerId="LiveId" clId="{F94295E4-383F-4AE6-B620-6BA5C1DC474F}" dt="2025-07-30T16:28:58.325" v="164" actId="478"/>
          <ac:spMkLst>
            <pc:docMk/>
            <pc:sldMk cId="2155455510" sldId="2147481220"/>
            <ac:spMk id="17" creationId="{798FC54D-E986-E67B-6AA9-C87A78686152}"/>
          </ac:spMkLst>
        </pc:spChg>
        <pc:spChg chg="del mod">
          <ac:chgData name="Belinda Ellington" userId="ae5a37fabe841264" providerId="LiveId" clId="{F94295E4-383F-4AE6-B620-6BA5C1DC474F}" dt="2025-07-30T16:32:03.201" v="192" actId="478"/>
          <ac:spMkLst>
            <pc:docMk/>
            <pc:sldMk cId="2155455510" sldId="2147481220"/>
            <ac:spMk id="18" creationId="{B806AE76-A97A-498E-11AE-E0CD7BF6CB5D}"/>
          </ac:spMkLst>
        </pc:spChg>
        <pc:spChg chg="del mod">
          <ac:chgData name="Belinda Ellington" userId="ae5a37fabe841264" providerId="LiveId" clId="{F94295E4-383F-4AE6-B620-6BA5C1DC474F}" dt="2025-07-30T16:31:17.510" v="181" actId="478"/>
          <ac:spMkLst>
            <pc:docMk/>
            <pc:sldMk cId="2155455510" sldId="2147481220"/>
            <ac:spMk id="19" creationId="{998D8477-899D-1743-154F-FCF7EF2AAF9F}"/>
          </ac:spMkLst>
        </pc:spChg>
        <pc:spChg chg="del">
          <ac:chgData name="Belinda Ellington" userId="ae5a37fabe841264" providerId="LiveId" clId="{F94295E4-383F-4AE6-B620-6BA5C1DC474F}" dt="2025-07-30T16:28:26.616" v="163" actId="478"/>
          <ac:spMkLst>
            <pc:docMk/>
            <pc:sldMk cId="2155455510" sldId="2147481220"/>
            <ac:spMk id="20" creationId="{D3C8990C-C39E-AB31-0328-15BB7B6B3C02}"/>
          </ac:spMkLst>
        </pc:spChg>
        <pc:spChg chg="add mod">
          <ac:chgData name="Belinda Ellington" userId="ae5a37fabe841264" providerId="LiveId" clId="{F94295E4-383F-4AE6-B620-6BA5C1DC474F}" dt="2025-07-31T13:36:11.618" v="4469" actId="108"/>
          <ac:spMkLst>
            <pc:docMk/>
            <pc:sldMk cId="2155455510" sldId="2147481220"/>
            <ac:spMk id="22" creationId="{1E4D2B30-F94B-A50A-FAA7-2E086A16BA86}"/>
          </ac:spMkLst>
        </pc:spChg>
        <pc:spChg chg="add mod">
          <ac:chgData name="Belinda Ellington" userId="ae5a37fabe841264" providerId="LiveId" clId="{F94295E4-383F-4AE6-B620-6BA5C1DC474F}" dt="2025-07-30T16:33:33.804" v="216" actId="1037"/>
          <ac:spMkLst>
            <pc:docMk/>
            <pc:sldMk cId="2155455510" sldId="2147481220"/>
            <ac:spMk id="25" creationId="{457BC53E-4CE8-78D1-250B-570055D7390C}"/>
          </ac:spMkLst>
        </pc:spChg>
        <pc:spChg chg="add mod">
          <ac:chgData name="Belinda Ellington" userId="ae5a37fabe841264" providerId="LiveId" clId="{F94295E4-383F-4AE6-B620-6BA5C1DC474F}" dt="2025-07-31T14:36:48.970" v="5040" actId="20577"/>
          <ac:spMkLst>
            <pc:docMk/>
            <pc:sldMk cId="2155455510" sldId="2147481220"/>
            <ac:spMk id="26" creationId="{A8042980-C43B-E3FE-1F06-8B85740F9F5B}"/>
          </ac:spMkLst>
        </pc:spChg>
        <pc:cxnChg chg="add del mod">
          <ac:chgData name="Belinda Ellington" userId="ae5a37fabe841264" providerId="LiveId" clId="{F94295E4-383F-4AE6-B620-6BA5C1DC474F}" dt="2025-07-30T16:28:26.616" v="163" actId="478"/>
          <ac:cxnSpMkLst>
            <pc:docMk/>
            <pc:sldMk cId="2155455510" sldId="2147481220"/>
            <ac:cxnSpMk id="23" creationId="{A9EF61A5-B682-DFF3-F74A-7A8B982D9042}"/>
          </ac:cxnSpMkLst>
        </pc:cxnChg>
        <pc:cxnChg chg="add mod">
          <ac:chgData name="Belinda Ellington" userId="ae5a37fabe841264" providerId="LiveId" clId="{F94295E4-383F-4AE6-B620-6BA5C1DC474F}" dt="2025-07-30T16:30:23.110" v="174"/>
          <ac:cxnSpMkLst>
            <pc:docMk/>
            <pc:sldMk cId="2155455510" sldId="2147481220"/>
            <ac:cxnSpMk id="24" creationId="{7BA44007-3262-E7DA-3662-83ADFE8CEF4C}"/>
          </ac:cxnSpMkLst>
        </pc:cxnChg>
      </pc:sldChg>
      <pc:sldChg chg="add del ord">
        <pc:chgData name="Belinda Ellington" userId="ae5a37fabe841264" providerId="LiveId" clId="{F94295E4-383F-4AE6-B620-6BA5C1DC474F}" dt="2025-07-30T18:20:57.721" v="1243" actId="2696"/>
        <pc:sldMkLst>
          <pc:docMk/>
          <pc:sldMk cId="4202681208" sldId="2147481221"/>
        </pc:sldMkLst>
      </pc:sldChg>
      <pc:sldChg chg="addSp delSp modSp new mod ord">
        <pc:chgData name="Belinda Ellington" userId="ae5a37fabe841264" providerId="LiveId" clId="{F94295E4-383F-4AE6-B620-6BA5C1DC474F}" dt="2025-07-31T14:18:31.293" v="4856" actId="1076"/>
        <pc:sldMkLst>
          <pc:docMk/>
          <pc:sldMk cId="3975626483" sldId="2147481222"/>
        </pc:sldMkLst>
        <pc:spChg chg="del">
          <ac:chgData name="Belinda Ellington" userId="ae5a37fabe841264" providerId="LiveId" clId="{F94295E4-383F-4AE6-B620-6BA5C1DC474F}" dt="2025-07-30T17:12:48.581" v="286" actId="478"/>
          <ac:spMkLst>
            <pc:docMk/>
            <pc:sldMk cId="3975626483" sldId="2147481222"/>
            <ac:spMk id="2" creationId="{480FB02F-0AC9-659F-C38C-C115C801CA98}"/>
          </ac:spMkLst>
        </pc:spChg>
        <pc:spChg chg="del">
          <ac:chgData name="Belinda Ellington" userId="ae5a37fabe841264" providerId="LiveId" clId="{F94295E4-383F-4AE6-B620-6BA5C1DC474F}" dt="2025-07-30T17:12:47.722" v="285" actId="478"/>
          <ac:spMkLst>
            <pc:docMk/>
            <pc:sldMk cId="3975626483" sldId="2147481222"/>
            <ac:spMk id="3" creationId="{03D02898-FC06-4375-B254-9F9E5C76B52D}"/>
          </ac:spMkLst>
        </pc:spChg>
        <pc:picChg chg="add del">
          <ac:chgData name="Belinda Ellington" userId="ae5a37fabe841264" providerId="LiveId" clId="{F94295E4-383F-4AE6-B620-6BA5C1DC474F}" dt="2025-07-30T17:13:16.700" v="287" actId="478"/>
          <ac:picMkLst>
            <pc:docMk/>
            <pc:sldMk cId="3975626483" sldId="2147481222"/>
            <ac:picMk id="5" creationId="{585BB769-B15B-1633-7B0E-E95D0B2F6327}"/>
          </ac:picMkLst>
        </pc:picChg>
        <pc:picChg chg="add mod">
          <ac:chgData name="Belinda Ellington" userId="ae5a37fabe841264" providerId="LiveId" clId="{F94295E4-383F-4AE6-B620-6BA5C1DC474F}" dt="2025-07-31T14:18:31.293" v="4856" actId="1076"/>
          <ac:picMkLst>
            <pc:docMk/>
            <pc:sldMk cId="3975626483" sldId="2147481222"/>
            <ac:picMk id="7" creationId="{CBD6EAD2-CC13-5E60-06C9-3E1F56741EF7}"/>
          </ac:picMkLst>
        </pc:picChg>
      </pc:sldChg>
      <pc:sldChg chg="addSp delSp modSp new mod ord">
        <pc:chgData name="Belinda Ellington" userId="ae5a37fabe841264" providerId="LiveId" clId="{F94295E4-383F-4AE6-B620-6BA5C1DC474F}" dt="2025-07-31T14:13:30.790" v="4829"/>
        <pc:sldMkLst>
          <pc:docMk/>
          <pc:sldMk cId="2081575185" sldId="2147481223"/>
        </pc:sldMkLst>
        <pc:spChg chg="del">
          <ac:chgData name="Belinda Ellington" userId="ae5a37fabe841264" providerId="LiveId" clId="{F94295E4-383F-4AE6-B620-6BA5C1DC474F}" dt="2025-07-30T17:14:02.261" v="293" actId="478"/>
          <ac:spMkLst>
            <pc:docMk/>
            <pc:sldMk cId="2081575185" sldId="2147481223"/>
            <ac:spMk id="2" creationId="{CBE3EE8F-461B-A1DA-932E-DE6BE63E1937}"/>
          </ac:spMkLst>
        </pc:spChg>
        <pc:spChg chg="del">
          <ac:chgData name="Belinda Ellington" userId="ae5a37fabe841264" providerId="LiveId" clId="{F94295E4-383F-4AE6-B620-6BA5C1DC474F}" dt="2025-07-30T17:14:00.399" v="292" actId="478"/>
          <ac:spMkLst>
            <pc:docMk/>
            <pc:sldMk cId="2081575185" sldId="2147481223"/>
            <ac:spMk id="3" creationId="{86D6C70A-15DE-AECF-2567-6EC40BA69C06}"/>
          </ac:spMkLst>
        </pc:spChg>
        <pc:picChg chg="add del">
          <ac:chgData name="Belinda Ellington" userId="ae5a37fabe841264" providerId="LiveId" clId="{F94295E4-383F-4AE6-B620-6BA5C1DC474F}" dt="2025-07-30T17:16:43.820" v="299" actId="478"/>
          <ac:picMkLst>
            <pc:docMk/>
            <pc:sldMk cId="2081575185" sldId="2147481223"/>
            <ac:picMk id="5" creationId="{88E466CA-8F12-7B89-8888-E76DE0B258DE}"/>
          </ac:picMkLst>
        </pc:picChg>
        <pc:picChg chg="add mod">
          <ac:chgData name="Belinda Ellington" userId="ae5a37fabe841264" providerId="LiveId" clId="{F94295E4-383F-4AE6-B620-6BA5C1DC474F}" dt="2025-07-30T17:16:50.973" v="302" actId="1076"/>
          <ac:picMkLst>
            <pc:docMk/>
            <pc:sldMk cId="2081575185" sldId="2147481223"/>
            <ac:picMk id="11" creationId="{C35372F4-A237-88DF-1190-F7E66B19C4D1}"/>
          </ac:picMkLst>
        </pc:picChg>
        <pc:inkChg chg="add del">
          <ac:chgData name="Belinda Ellington" userId="ae5a37fabe841264" providerId="LiveId" clId="{F94295E4-383F-4AE6-B620-6BA5C1DC474F}" dt="2025-07-30T17:16:43.820" v="299" actId="478"/>
          <ac:inkMkLst>
            <pc:docMk/>
            <pc:sldMk cId="2081575185" sldId="2147481223"/>
            <ac:inkMk id="6" creationId="{6D660763-34D9-5C0F-B1AD-91F017141633}"/>
          </ac:inkMkLst>
        </pc:inkChg>
        <pc:inkChg chg="add del">
          <ac:chgData name="Belinda Ellington" userId="ae5a37fabe841264" providerId="LiveId" clId="{F94295E4-383F-4AE6-B620-6BA5C1DC474F}" dt="2025-07-30T17:16:43.820" v="299" actId="478"/>
          <ac:inkMkLst>
            <pc:docMk/>
            <pc:sldMk cId="2081575185" sldId="2147481223"/>
            <ac:inkMk id="7" creationId="{2C648F13-2A15-3331-D02F-DE6A4C39CCE7}"/>
          </ac:inkMkLst>
        </pc:inkChg>
        <pc:inkChg chg="add del">
          <ac:chgData name="Belinda Ellington" userId="ae5a37fabe841264" providerId="LiveId" clId="{F94295E4-383F-4AE6-B620-6BA5C1DC474F}" dt="2025-07-30T17:16:43.820" v="299" actId="478"/>
          <ac:inkMkLst>
            <pc:docMk/>
            <pc:sldMk cId="2081575185" sldId="2147481223"/>
            <ac:inkMk id="8" creationId="{67474786-9052-F519-8CE6-762C215A390D}"/>
          </ac:inkMkLst>
        </pc:inkChg>
        <pc:inkChg chg="add del">
          <ac:chgData name="Belinda Ellington" userId="ae5a37fabe841264" providerId="LiveId" clId="{F94295E4-383F-4AE6-B620-6BA5C1DC474F}" dt="2025-07-30T17:16:43.820" v="299" actId="478"/>
          <ac:inkMkLst>
            <pc:docMk/>
            <pc:sldMk cId="2081575185" sldId="2147481223"/>
            <ac:inkMk id="9" creationId="{5F0EFC28-E4E7-2A49-B77E-9810E254ED07}"/>
          </ac:inkMkLst>
        </pc:inkChg>
        <pc:inkChg chg="add">
          <ac:chgData name="Belinda Ellington" userId="ae5a37fabe841264" providerId="LiveId" clId="{F94295E4-383F-4AE6-B620-6BA5C1DC474F}" dt="2025-07-30T17:17:02.570" v="303" actId="9405"/>
          <ac:inkMkLst>
            <pc:docMk/>
            <pc:sldMk cId="2081575185" sldId="2147481223"/>
            <ac:inkMk id="12" creationId="{764DDE19-5737-B246-441F-E61C093F39A7}"/>
          </ac:inkMkLst>
        </pc:inkChg>
      </pc:sldChg>
      <pc:sldChg chg="addSp delSp modSp add mod ord">
        <pc:chgData name="Belinda Ellington" userId="ae5a37fabe841264" providerId="LiveId" clId="{F94295E4-383F-4AE6-B620-6BA5C1DC474F}" dt="2025-07-31T14:17:50.146" v="4854" actId="113"/>
        <pc:sldMkLst>
          <pc:docMk/>
          <pc:sldMk cId="2364631388" sldId="2147481224"/>
        </pc:sldMkLst>
        <pc:spChg chg="del mod">
          <ac:chgData name="Belinda Ellington" userId="ae5a37fabe841264" providerId="LiveId" clId="{F94295E4-383F-4AE6-B620-6BA5C1DC474F}" dt="2025-07-30T18:10:25.406" v="1003" actId="478"/>
          <ac:spMkLst>
            <pc:docMk/>
            <pc:sldMk cId="2364631388" sldId="2147481224"/>
            <ac:spMk id="2" creationId="{F8046A1D-E90E-13C1-6D78-D13D4A9D77C2}"/>
          </ac:spMkLst>
        </pc:spChg>
        <pc:spChg chg="add mod topLvl">
          <ac:chgData name="Belinda Ellington" userId="ae5a37fabe841264" providerId="LiveId" clId="{F94295E4-383F-4AE6-B620-6BA5C1DC474F}" dt="2025-07-30T18:38:21.626" v="1555" actId="1035"/>
          <ac:spMkLst>
            <pc:docMk/>
            <pc:sldMk cId="2364631388" sldId="2147481224"/>
            <ac:spMk id="4" creationId="{2D017577-3E10-12ED-323C-5F8B2BF30309}"/>
          </ac:spMkLst>
        </pc:spChg>
        <pc:spChg chg="add mod ord topLvl">
          <ac:chgData name="Belinda Ellington" userId="ae5a37fabe841264" providerId="LiveId" clId="{F94295E4-383F-4AE6-B620-6BA5C1DC474F}" dt="2025-07-30T18:38:21.626" v="1555" actId="1035"/>
          <ac:spMkLst>
            <pc:docMk/>
            <pc:sldMk cId="2364631388" sldId="2147481224"/>
            <ac:spMk id="5" creationId="{28482A56-6FEC-BE08-73EC-7A7EDDCDEE00}"/>
          </ac:spMkLst>
        </pc:spChg>
        <pc:spChg chg="mod topLvl">
          <ac:chgData name="Belinda Ellington" userId="ae5a37fabe841264" providerId="LiveId" clId="{F94295E4-383F-4AE6-B620-6BA5C1DC474F}" dt="2025-07-30T18:38:21.626" v="1555" actId="1035"/>
          <ac:spMkLst>
            <pc:docMk/>
            <pc:sldMk cId="2364631388" sldId="2147481224"/>
            <ac:spMk id="6" creationId="{D1DD09FA-0AF3-60B9-9691-50CA1A6B72F3}"/>
          </ac:spMkLst>
        </pc:spChg>
        <pc:spChg chg="mod topLvl">
          <ac:chgData name="Belinda Ellington" userId="ae5a37fabe841264" providerId="LiveId" clId="{F94295E4-383F-4AE6-B620-6BA5C1DC474F}" dt="2025-07-30T18:38:21.626" v="1555" actId="1035"/>
          <ac:spMkLst>
            <pc:docMk/>
            <pc:sldMk cId="2364631388" sldId="2147481224"/>
            <ac:spMk id="7" creationId="{F4BE0CD9-4801-8EED-1EBD-1FE92D4C7669}"/>
          </ac:spMkLst>
        </pc:spChg>
        <pc:spChg chg="mod topLvl">
          <ac:chgData name="Belinda Ellington" userId="ae5a37fabe841264" providerId="LiveId" clId="{F94295E4-383F-4AE6-B620-6BA5C1DC474F}" dt="2025-07-30T18:38:21.626" v="1555" actId="1035"/>
          <ac:spMkLst>
            <pc:docMk/>
            <pc:sldMk cId="2364631388" sldId="2147481224"/>
            <ac:spMk id="8" creationId="{8D9286DD-AE70-BC7F-D0D2-DBFCB0C5D430}"/>
          </ac:spMkLst>
        </pc:spChg>
        <pc:spChg chg="mod topLvl">
          <ac:chgData name="Belinda Ellington" userId="ae5a37fabe841264" providerId="LiveId" clId="{F94295E4-383F-4AE6-B620-6BA5C1DC474F}" dt="2025-07-30T18:38:21.626" v="1555" actId="1035"/>
          <ac:spMkLst>
            <pc:docMk/>
            <pc:sldMk cId="2364631388" sldId="2147481224"/>
            <ac:spMk id="9" creationId="{1F44192C-A0E0-ECE5-B7E4-B7893DA7FECC}"/>
          </ac:spMkLst>
        </pc:spChg>
        <pc:spChg chg="mod topLvl">
          <ac:chgData name="Belinda Ellington" userId="ae5a37fabe841264" providerId="LiveId" clId="{F94295E4-383F-4AE6-B620-6BA5C1DC474F}" dt="2025-07-30T18:38:21.626" v="1555" actId="1035"/>
          <ac:spMkLst>
            <pc:docMk/>
            <pc:sldMk cId="2364631388" sldId="2147481224"/>
            <ac:spMk id="10" creationId="{3C342005-96EF-0990-BEE2-90551DA130A3}"/>
          </ac:spMkLst>
        </pc:spChg>
        <pc:spChg chg="mod topLvl">
          <ac:chgData name="Belinda Ellington" userId="ae5a37fabe841264" providerId="LiveId" clId="{F94295E4-383F-4AE6-B620-6BA5C1DC474F}" dt="2025-07-31T14:17:50.146" v="4854" actId="113"/>
          <ac:spMkLst>
            <pc:docMk/>
            <pc:sldMk cId="2364631388" sldId="2147481224"/>
            <ac:spMk id="11" creationId="{14E0FDBE-E191-15C2-CBFA-2802EBF5584E}"/>
          </ac:spMkLst>
        </pc:spChg>
        <pc:spChg chg="add mod ord topLvl">
          <ac:chgData name="Belinda Ellington" userId="ae5a37fabe841264" providerId="LiveId" clId="{F94295E4-383F-4AE6-B620-6BA5C1DC474F}" dt="2025-07-30T18:38:21.626" v="1555" actId="1035"/>
          <ac:spMkLst>
            <pc:docMk/>
            <pc:sldMk cId="2364631388" sldId="2147481224"/>
            <ac:spMk id="13" creationId="{B4265905-3B0C-27B9-DEB3-4E79401DB8E7}"/>
          </ac:spMkLst>
        </pc:spChg>
        <pc:spChg chg="add mod topLvl">
          <ac:chgData name="Belinda Ellington" userId="ae5a37fabe841264" providerId="LiveId" clId="{F94295E4-383F-4AE6-B620-6BA5C1DC474F}" dt="2025-07-31T13:42:20.740" v="4743" actId="113"/>
          <ac:spMkLst>
            <pc:docMk/>
            <pc:sldMk cId="2364631388" sldId="2147481224"/>
            <ac:spMk id="14" creationId="{50954096-FA08-DAB9-87D7-688A60171641}"/>
          </ac:spMkLst>
        </pc:spChg>
        <pc:spChg chg="add mod ord topLvl">
          <ac:chgData name="Belinda Ellington" userId="ae5a37fabe841264" providerId="LiveId" clId="{F94295E4-383F-4AE6-B620-6BA5C1DC474F}" dt="2025-07-30T18:38:21.626" v="1555" actId="1035"/>
          <ac:spMkLst>
            <pc:docMk/>
            <pc:sldMk cId="2364631388" sldId="2147481224"/>
            <ac:spMk id="15" creationId="{0F9D0BED-A481-E668-552D-044C8DBBE0E0}"/>
          </ac:spMkLst>
        </pc:spChg>
        <pc:spChg chg="add mod topLvl">
          <ac:chgData name="Belinda Ellington" userId="ae5a37fabe841264" providerId="LiveId" clId="{F94295E4-383F-4AE6-B620-6BA5C1DC474F}" dt="2025-07-30T18:41:17.281" v="1571" actId="20577"/>
          <ac:spMkLst>
            <pc:docMk/>
            <pc:sldMk cId="2364631388" sldId="2147481224"/>
            <ac:spMk id="16" creationId="{9D9708EF-551B-8C95-DDEB-E767406DAF9C}"/>
          </ac:spMkLst>
        </pc:spChg>
        <pc:spChg chg="add mod">
          <ac:chgData name="Belinda Ellington" userId="ae5a37fabe841264" providerId="LiveId" clId="{F94295E4-383F-4AE6-B620-6BA5C1DC474F}" dt="2025-07-31T13:41:20.649" v="4741" actId="108"/>
          <ac:spMkLst>
            <pc:docMk/>
            <pc:sldMk cId="2364631388" sldId="2147481224"/>
            <ac:spMk id="20" creationId="{2BEA58AC-E4CF-09D8-6F10-8DBBDBC67F2D}"/>
          </ac:spMkLst>
        </pc:spChg>
        <pc:grpChg chg="add del mod">
          <ac:chgData name="Belinda Ellington" userId="ae5a37fabe841264" providerId="LiveId" clId="{F94295E4-383F-4AE6-B620-6BA5C1DC474F}" dt="2025-07-30T18:36:14.772" v="1483" actId="165"/>
          <ac:grpSpMkLst>
            <pc:docMk/>
            <pc:sldMk cId="2364631388" sldId="2147481224"/>
            <ac:grpSpMk id="17" creationId="{B3863278-E223-E8FC-73A7-2C285F6993ED}"/>
          </ac:grpSpMkLst>
        </pc:grpChg>
        <pc:grpChg chg="add del mod">
          <ac:chgData name="Belinda Ellington" userId="ae5a37fabe841264" providerId="LiveId" clId="{F94295E4-383F-4AE6-B620-6BA5C1DC474F}" dt="2025-07-30T18:36:41.759" v="1486" actId="165"/>
          <ac:grpSpMkLst>
            <pc:docMk/>
            <pc:sldMk cId="2364631388" sldId="2147481224"/>
            <ac:grpSpMk id="18" creationId="{677A71C3-A6AC-FF15-7DA9-29E7EC17B20F}"/>
          </ac:grpSpMkLst>
        </pc:grpChg>
        <pc:grpChg chg="add del mod">
          <ac:chgData name="Belinda Ellington" userId="ae5a37fabe841264" providerId="LiveId" clId="{F94295E4-383F-4AE6-B620-6BA5C1DC474F}" dt="2025-07-30T18:36:52.825" v="1488" actId="165"/>
          <ac:grpSpMkLst>
            <pc:docMk/>
            <pc:sldMk cId="2364631388" sldId="2147481224"/>
            <ac:grpSpMk id="19" creationId="{AE92D184-53BF-E3B3-FAE9-D7CFA1193D32}"/>
          </ac:grpSpMkLst>
        </pc:grpChg>
        <pc:cxnChg chg="del">
          <ac:chgData name="Belinda Ellington" userId="ae5a37fabe841264" providerId="LiveId" clId="{F94295E4-383F-4AE6-B620-6BA5C1DC474F}" dt="2025-07-30T18:10:28.213" v="1004" actId="478"/>
          <ac:cxnSpMkLst>
            <pc:docMk/>
            <pc:sldMk cId="2364631388" sldId="2147481224"/>
            <ac:cxnSpMk id="12" creationId="{557772EF-99F2-3624-21AE-F1B97EC86647}"/>
          </ac:cxnSpMkLst>
        </pc:cxnChg>
        <pc:cxnChg chg="add mod">
          <ac:chgData name="Belinda Ellington" userId="ae5a37fabe841264" providerId="LiveId" clId="{F94295E4-383F-4AE6-B620-6BA5C1DC474F}" dt="2025-07-30T18:37:21.358" v="1491"/>
          <ac:cxnSpMkLst>
            <pc:docMk/>
            <pc:sldMk cId="2364631388" sldId="2147481224"/>
            <ac:cxnSpMk id="21" creationId="{83D23542-7D96-D3ED-9233-C36F590D7A64}"/>
          </ac:cxnSpMkLst>
        </pc:cxnChg>
      </pc:sldChg>
      <pc:sldChg chg="add ord">
        <pc:chgData name="Belinda Ellington" userId="ae5a37fabe841264" providerId="LiveId" clId="{F94295E4-383F-4AE6-B620-6BA5C1DC474F}" dt="2025-07-31T12:45:11.621" v="3466"/>
        <pc:sldMkLst>
          <pc:docMk/>
          <pc:sldMk cId="415399514" sldId="2147481225"/>
        </pc:sldMkLst>
      </pc:sldChg>
      <pc:sldChg chg="addSp delSp modSp new mod ord">
        <pc:chgData name="Belinda Ellington" userId="ae5a37fabe841264" providerId="LiveId" clId="{F94295E4-383F-4AE6-B620-6BA5C1DC474F}" dt="2025-07-31T13:35:09.915" v="4466" actId="20577"/>
        <pc:sldMkLst>
          <pc:docMk/>
          <pc:sldMk cId="2411825456" sldId="2147481226"/>
        </pc:sldMkLst>
        <pc:spChg chg="del">
          <ac:chgData name="Belinda Ellington" userId="ae5a37fabe841264" providerId="LiveId" clId="{F94295E4-383F-4AE6-B620-6BA5C1DC474F}" dt="2025-07-31T13:07:21.161" v="3698" actId="478"/>
          <ac:spMkLst>
            <pc:docMk/>
            <pc:sldMk cId="2411825456" sldId="2147481226"/>
            <ac:spMk id="2" creationId="{FD940C6A-EAA8-8E42-312C-034252487300}"/>
          </ac:spMkLst>
        </pc:spChg>
        <pc:spChg chg="mod">
          <ac:chgData name="Belinda Ellington" userId="ae5a37fabe841264" providerId="LiveId" clId="{F94295E4-383F-4AE6-B620-6BA5C1DC474F}" dt="2025-07-31T13:24:28.172" v="4423" actId="14100"/>
          <ac:spMkLst>
            <pc:docMk/>
            <pc:sldMk cId="2411825456" sldId="2147481226"/>
            <ac:spMk id="3" creationId="{DB8A0646-DE6F-91EE-13DA-F1DF235D7633}"/>
          </ac:spMkLst>
        </pc:spChg>
        <pc:spChg chg="add mod">
          <ac:chgData name="Belinda Ellington" userId="ae5a37fabe841264" providerId="LiveId" clId="{F94295E4-383F-4AE6-B620-6BA5C1DC474F}" dt="2025-07-31T13:35:09.915" v="4466" actId="20577"/>
          <ac:spMkLst>
            <pc:docMk/>
            <pc:sldMk cId="2411825456" sldId="2147481226"/>
            <ac:spMk id="4" creationId="{31129F0A-8590-535D-E02D-1CDE8497CE96}"/>
          </ac:spMkLst>
        </pc:spChg>
        <pc:spChg chg="add mod">
          <ac:chgData name="Belinda Ellington" userId="ae5a37fabe841264" providerId="LiveId" clId="{F94295E4-383F-4AE6-B620-6BA5C1DC474F}" dt="2025-07-31T13:24:36.037" v="4424" actId="1076"/>
          <ac:spMkLst>
            <pc:docMk/>
            <pc:sldMk cId="2411825456" sldId="2147481226"/>
            <ac:spMk id="7" creationId="{1BEE37D5-8D5B-0E14-B8A1-046F5D457F6D}"/>
          </ac:spMkLst>
        </pc:spChg>
        <pc:cxnChg chg="add mod">
          <ac:chgData name="Belinda Ellington" userId="ae5a37fabe841264" providerId="LiveId" clId="{F94295E4-383F-4AE6-B620-6BA5C1DC474F}" dt="2025-07-31T13:07:18.593" v="3697"/>
          <ac:cxnSpMkLst>
            <pc:docMk/>
            <pc:sldMk cId="2411825456" sldId="2147481226"/>
            <ac:cxnSpMk id="5" creationId="{AAC98744-BC11-7D19-9C7B-86BDC0F057D7}"/>
          </ac:cxnSpMkLst>
        </pc:cxnChg>
      </pc:sldChg>
      <pc:sldChg chg="addSp delSp modSp new del mod ord">
        <pc:chgData name="Belinda Ellington" userId="ae5a37fabe841264" providerId="LiveId" clId="{F94295E4-383F-4AE6-B620-6BA5C1DC474F}" dt="2025-07-31T14:28:15.118" v="4951" actId="2696"/>
        <pc:sldMkLst>
          <pc:docMk/>
          <pc:sldMk cId="479033118" sldId="2147481227"/>
        </pc:sldMkLst>
        <pc:spChg chg="del">
          <ac:chgData name="Belinda Ellington" userId="ae5a37fabe841264" providerId="LiveId" clId="{F94295E4-383F-4AE6-B620-6BA5C1DC474F}" dt="2025-07-31T13:49:48.981" v="4765" actId="478"/>
          <ac:spMkLst>
            <pc:docMk/>
            <pc:sldMk cId="479033118" sldId="2147481227"/>
            <ac:spMk id="3" creationId="{458911C9-BF8A-D10B-C853-65421D9B47D5}"/>
          </ac:spMkLst>
        </pc:spChg>
        <pc:graphicFrameChg chg="add mod modGraphic">
          <ac:chgData name="Belinda Ellington" userId="ae5a37fabe841264" providerId="LiveId" clId="{F94295E4-383F-4AE6-B620-6BA5C1DC474F}" dt="2025-07-31T14:20:16.030" v="4860" actId="21"/>
          <ac:graphicFrameMkLst>
            <pc:docMk/>
            <pc:sldMk cId="479033118" sldId="2147481227"/>
            <ac:graphicFrameMk id="4" creationId="{1AD1747E-D53B-44D0-18FE-B2B1A15F8DC4}"/>
          </ac:graphicFrameMkLst>
        </pc:graphicFrameChg>
      </pc:sldChg>
      <pc:sldChg chg="add del">
        <pc:chgData name="Belinda Ellington" userId="ae5a37fabe841264" providerId="LiveId" clId="{F94295E4-383F-4AE6-B620-6BA5C1DC474F}" dt="2025-07-31T13:58:19.781" v="4782" actId="2696"/>
        <pc:sldMkLst>
          <pc:docMk/>
          <pc:sldMk cId="2223436916" sldId="2147481273"/>
        </pc:sldMkLst>
      </pc:sldChg>
      <pc:sldChg chg="addSp delSp modSp add del mod">
        <pc:chgData name="Belinda Ellington" userId="ae5a37fabe841264" providerId="LiveId" clId="{F94295E4-383F-4AE6-B620-6BA5C1DC474F}" dt="2025-07-31T14:34:29.961" v="5013" actId="2696"/>
        <pc:sldMkLst>
          <pc:docMk/>
          <pc:sldMk cId="3417845765" sldId="2147481274"/>
        </pc:sldMkLst>
        <pc:spChg chg="mod">
          <ac:chgData name="Belinda Ellington" userId="ae5a37fabe841264" providerId="LiveId" clId="{F94295E4-383F-4AE6-B620-6BA5C1DC474F}" dt="2025-07-31T14:34:16.713" v="5011" actId="21"/>
          <ac:spMkLst>
            <pc:docMk/>
            <pc:sldMk cId="3417845765" sldId="2147481274"/>
            <ac:spMk id="2" creationId="{7E8663E9-D99F-4302-C00E-77509D698537}"/>
          </ac:spMkLst>
        </pc:spChg>
        <pc:spChg chg="add mod">
          <ac:chgData name="Belinda Ellington" userId="ae5a37fabe841264" providerId="LiveId" clId="{F94295E4-383F-4AE6-B620-6BA5C1DC474F}" dt="2025-07-31T14:33:31.273" v="5005"/>
          <ac:spMkLst>
            <pc:docMk/>
            <pc:sldMk cId="3417845765" sldId="2147481274"/>
            <ac:spMk id="4" creationId="{86C7CBBA-B1EA-1C08-3F85-8175392433A3}"/>
          </ac:spMkLst>
        </pc:spChg>
        <pc:graphicFrameChg chg="del">
          <ac:chgData name="Belinda Ellington" userId="ae5a37fabe841264" providerId="LiveId" clId="{F94295E4-383F-4AE6-B620-6BA5C1DC474F}" dt="2025-07-31T14:34:09.324" v="5009" actId="21"/>
          <ac:graphicFrameMkLst>
            <pc:docMk/>
            <pc:sldMk cId="3417845765" sldId="2147481274"/>
            <ac:graphicFrameMk id="3" creationId="{15CDF068-9D12-C74C-5420-605C94E1E8A4}"/>
          </ac:graphicFrameMkLst>
        </pc:graphicFrameChg>
        <pc:cxnChg chg="add mod">
          <ac:chgData name="Belinda Ellington" userId="ae5a37fabe841264" providerId="LiveId" clId="{F94295E4-383F-4AE6-B620-6BA5C1DC474F}" dt="2025-07-31T14:33:31.273" v="5005"/>
          <ac:cxnSpMkLst>
            <pc:docMk/>
            <pc:sldMk cId="3417845765" sldId="2147481274"/>
            <ac:cxnSpMk id="5" creationId="{6D21364E-7093-F377-4B66-5B2156ED0301}"/>
          </ac:cxnSpMkLst>
        </pc:cxnChg>
      </pc:sldChg>
      <pc:sldChg chg="add del">
        <pc:chgData name="Belinda Ellington" userId="ae5a37fabe841264" providerId="LiveId" clId="{F94295E4-383F-4AE6-B620-6BA5C1DC474F}" dt="2025-07-31T14:39:15.399" v="5062" actId="2696"/>
        <pc:sldMkLst>
          <pc:docMk/>
          <pc:sldMk cId="2369261562" sldId="2147482944"/>
        </pc:sldMkLst>
      </pc:sldChg>
      <pc:sldChg chg="addSp delSp modSp add mod">
        <pc:chgData name="Belinda Ellington" userId="ae5a37fabe841264" providerId="LiveId" clId="{F94295E4-383F-4AE6-B620-6BA5C1DC474F}" dt="2025-07-31T14:38:52.177" v="5061" actId="1038"/>
        <pc:sldMkLst>
          <pc:docMk/>
          <pc:sldMk cId="3934849438" sldId="2147482945"/>
        </pc:sldMkLst>
        <pc:spChg chg="mod">
          <ac:chgData name="Belinda Ellington" userId="ae5a37fabe841264" providerId="LiveId" clId="{F94295E4-383F-4AE6-B620-6BA5C1DC474F}" dt="2025-07-31T14:34:20.966" v="5012"/>
          <ac:spMkLst>
            <pc:docMk/>
            <pc:sldMk cId="3934849438" sldId="2147482945"/>
            <ac:spMk id="2" creationId="{042DF245-D67C-EF4F-CAAD-5AD0F01178C7}"/>
          </ac:spMkLst>
        </pc:spChg>
        <pc:spChg chg="add mod ord">
          <ac:chgData name="Belinda Ellington" userId="ae5a37fabe841264" providerId="LiveId" clId="{F94295E4-383F-4AE6-B620-6BA5C1DC474F}" dt="2025-07-31T14:38:52.177" v="5061" actId="1038"/>
          <ac:spMkLst>
            <pc:docMk/>
            <pc:sldMk cId="3934849438" sldId="2147482945"/>
            <ac:spMk id="5" creationId="{8D45EA65-4E67-50F8-B8AE-25EB082F33EC}"/>
          </ac:spMkLst>
        </pc:spChg>
        <pc:graphicFrameChg chg="add mod">
          <ac:chgData name="Belinda Ellington" userId="ae5a37fabe841264" providerId="LiveId" clId="{F94295E4-383F-4AE6-B620-6BA5C1DC474F}" dt="2025-07-31T14:34:11.328" v="5010"/>
          <ac:graphicFrameMkLst>
            <pc:docMk/>
            <pc:sldMk cId="3934849438" sldId="2147482945"/>
            <ac:graphicFrameMk id="3" creationId="{15CDF068-9D12-C74C-5420-605C94E1E8A4}"/>
          </ac:graphicFrameMkLst>
        </pc:graphicFrameChg>
        <pc:graphicFrameChg chg="del">
          <ac:chgData name="Belinda Ellington" userId="ae5a37fabe841264" providerId="LiveId" clId="{F94295E4-383F-4AE6-B620-6BA5C1DC474F}" dt="2025-07-31T14:34:03.038" v="5008" actId="478"/>
          <ac:graphicFrameMkLst>
            <pc:docMk/>
            <pc:sldMk cId="3934849438" sldId="2147482945"/>
            <ac:graphicFrameMk id="4" creationId="{9313ABCA-79E7-6C41-0BF5-093195A4ED81}"/>
          </ac:graphicFrameMkLst>
        </pc:graphicFrameChg>
      </pc:sldChg>
      <pc:sldChg chg="addSp delSp modSp add mod">
        <pc:chgData name="Belinda Ellington" userId="ae5a37fabe841264" providerId="LiveId" clId="{F94295E4-383F-4AE6-B620-6BA5C1DC474F}" dt="2025-07-31T14:38:22.938" v="5050" actId="1036"/>
        <pc:sldMkLst>
          <pc:docMk/>
          <pc:sldMk cId="3009446624" sldId="2147482946"/>
        </pc:sldMkLst>
        <pc:spChg chg="del">
          <ac:chgData name="Belinda Ellington" userId="ae5a37fabe841264" providerId="LiveId" clId="{F94295E4-383F-4AE6-B620-6BA5C1DC474F}" dt="2025-07-31T14:35:11.500" v="5018" actId="478"/>
          <ac:spMkLst>
            <pc:docMk/>
            <pc:sldMk cId="3009446624" sldId="2147482946"/>
            <ac:spMk id="2" creationId="{95AFAD11-471D-9DC4-5D27-765FD9B544F7}"/>
          </ac:spMkLst>
        </pc:spChg>
        <pc:spChg chg="add del mod">
          <ac:chgData name="Belinda Ellington" userId="ae5a37fabe841264" providerId="LiveId" clId="{F94295E4-383F-4AE6-B620-6BA5C1DC474F}" dt="2025-07-31T14:35:13.187" v="5019" actId="478"/>
          <ac:spMkLst>
            <pc:docMk/>
            <pc:sldMk cId="3009446624" sldId="2147482946"/>
            <ac:spMk id="5" creationId="{8FA1A0DE-5CF8-9F9D-2C85-B9D341549D0A}"/>
          </ac:spMkLst>
        </pc:spChg>
        <pc:spChg chg="add mod ord">
          <ac:chgData name="Belinda Ellington" userId="ae5a37fabe841264" providerId="LiveId" clId="{F94295E4-383F-4AE6-B620-6BA5C1DC474F}" dt="2025-07-31T14:38:22.938" v="5050" actId="1036"/>
          <ac:spMkLst>
            <pc:docMk/>
            <pc:sldMk cId="3009446624" sldId="2147482946"/>
            <ac:spMk id="6" creationId="{2F3A1B0A-78EB-EC6D-DB0F-1433DB2590FC}"/>
          </ac:spMkLst>
        </pc:spChg>
        <pc:graphicFrameChg chg="del">
          <ac:chgData name="Belinda Ellington" userId="ae5a37fabe841264" providerId="LiveId" clId="{F94295E4-383F-4AE6-B620-6BA5C1DC474F}" dt="2025-07-31T14:34:51.811" v="5015" actId="478"/>
          <ac:graphicFrameMkLst>
            <pc:docMk/>
            <pc:sldMk cId="3009446624" sldId="2147482946"/>
            <ac:graphicFrameMk id="3" creationId="{9119F903-84E5-237D-D792-CA936FFFCC14}"/>
          </ac:graphicFrameMkLst>
        </pc:graphicFrameChg>
        <pc:graphicFrameChg chg="add mod modGraphic">
          <ac:chgData name="Belinda Ellington" userId="ae5a37fabe841264" providerId="LiveId" clId="{F94295E4-383F-4AE6-B620-6BA5C1DC474F}" dt="2025-07-31T14:35:27.737" v="5024" actId="1076"/>
          <ac:graphicFrameMkLst>
            <pc:docMk/>
            <pc:sldMk cId="3009446624" sldId="2147482946"/>
            <ac:graphicFrameMk id="4" creationId="{69F3EFE7-0E65-6371-0753-D05716E2836A}"/>
          </ac:graphicFrameMkLst>
        </pc:graphicFrameChg>
        <pc:cxnChg chg="del">
          <ac:chgData name="Belinda Ellington" userId="ae5a37fabe841264" providerId="LiveId" clId="{F94295E4-383F-4AE6-B620-6BA5C1DC474F}" dt="2025-07-31T14:35:17.417" v="5021" actId="478"/>
          <ac:cxnSpMkLst>
            <pc:docMk/>
            <pc:sldMk cId="3009446624" sldId="2147482946"/>
            <ac:cxnSpMk id="7" creationId="{62E23712-0826-8697-61D7-CB6D132C583F}"/>
          </ac:cxnSpMkLst>
        </pc:cxnChg>
      </pc:sldChg>
      <pc:sldMasterChg chg="delSldLayout">
        <pc:chgData name="Belinda Ellington" userId="ae5a37fabe841264" providerId="LiveId" clId="{F94295E4-383F-4AE6-B620-6BA5C1DC474F}" dt="2025-07-31T14:39:15.399" v="5062" actId="2696"/>
        <pc:sldMasterMkLst>
          <pc:docMk/>
          <pc:sldMasterMk cId="0" sldId="2147483648"/>
        </pc:sldMasterMkLst>
        <pc:sldLayoutChg chg="del">
          <pc:chgData name="Belinda Ellington" userId="ae5a37fabe841264" providerId="LiveId" clId="{F94295E4-383F-4AE6-B620-6BA5C1DC474F}" dt="2025-07-31T14:39:15.399" v="5062" actId="2696"/>
          <pc:sldLayoutMkLst>
            <pc:docMk/>
            <pc:sldMasterMk cId="0" sldId="2147483648"/>
            <pc:sldLayoutMk cId="598215833"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BF9DB-6E89-45E3-AC55-3F692BB98D6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DA564E4C-3AB1-4F08-9DE6-7B219A686764}">
      <dgm:prSet phldrT="[Text]"/>
      <dgm:spPr/>
      <dgm:t>
        <a:bodyPr/>
        <a:lstStyle/>
        <a:p>
          <a:r>
            <a:rPr lang="en-US" dirty="0">
              <a:latin typeface="+mn-lt"/>
            </a:rPr>
            <a:t>Towards other NDC or OIMP (CORSIA or voluntary buyer with an “offsetting claim”)</a:t>
          </a:r>
        </a:p>
        <a:p>
          <a:r>
            <a:rPr lang="en-GB" dirty="0">
              <a:solidFill>
                <a:schemeClr val="accent1"/>
              </a:solidFill>
            </a:rPr>
            <a:t>Mitigation is sold to help another country meet its NDC </a:t>
          </a:r>
        </a:p>
        <a:p>
          <a:r>
            <a:rPr lang="en-GB" b="1" dirty="0"/>
            <a:t>Credit must be a correspondingly adjusted</a:t>
          </a:r>
        </a:p>
      </dgm:t>
    </dgm:pt>
    <dgm:pt modelId="{B0EBA1E7-6555-4CEF-8887-02E123AC9146}" type="parTrans" cxnId="{2870E048-09F5-45A6-BB3B-F46A8A997919}">
      <dgm:prSet/>
      <dgm:spPr/>
      <dgm:t>
        <a:bodyPr/>
        <a:lstStyle/>
        <a:p>
          <a:endParaRPr lang="en-GB"/>
        </a:p>
      </dgm:t>
    </dgm:pt>
    <dgm:pt modelId="{42FF0C4E-4911-43D5-B14A-E388984586C7}" type="sibTrans" cxnId="{2870E048-09F5-45A6-BB3B-F46A8A997919}">
      <dgm:prSet/>
      <dgm:spPr/>
      <dgm:t>
        <a:bodyPr/>
        <a:lstStyle/>
        <a:p>
          <a:endParaRPr lang="en-GB"/>
        </a:p>
      </dgm:t>
    </dgm:pt>
    <dgm:pt modelId="{2EDBEA07-869A-418A-9237-3450A546589C}">
      <dgm:prSet phldrT="[Text]"/>
      <dgm:spPr/>
      <dgm:t>
        <a:bodyPr/>
        <a:lstStyle/>
        <a:p>
          <a:r>
            <a:rPr lang="en-GB" dirty="0"/>
            <a:t>Voluntary purchasers making a “contribution claim” or HC domestic market</a:t>
          </a:r>
        </a:p>
        <a:p>
          <a:r>
            <a:rPr lang="en-GB" dirty="0">
              <a:solidFill>
                <a:schemeClr val="accent1"/>
              </a:solidFill>
            </a:rPr>
            <a:t>Mitigation remains on </a:t>
          </a:r>
          <a:br>
            <a:rPr lang="en-GB" dirty="0">
              <a:solidFill>
                <a:schemeClr val="accent1"/>
              </a:solidFill>
            </a:rPr>
          </a:br>
          <a:r>
            <a:rPr lang="en-GB" dirty="0">
              <a:solidFill>
                <a:schemeClr val="accent1"/>
              </a:solidFill>
            </a:rPr>
            <a:t>own NDC </a:t>
          </a:r>
        </a:p>
        <a:p>
          <a:r>
            <a:rPr lang="en-GB" b="1" dirty="0"/>
            <a:t>Credit does NOT need to be correspondingly adjusted</a:t>
          </a:r>
          <a:endParaRPr lang="en-GB" dirty="0"/>
        </a:p>
        <a:p>
          <a:endParaRPr lang="en-GB" dirty="0"/>
        </a:p>
      </dgm:t>
    </dgm:pt>
    <dgm:pt modelId="{06AB0AD8-2DF3-4487-87E1-C2636673F68E}" type="parTrans" cxnId="{FCC619AD-FAF3-4CD6-B95D-935FFC1AF4FC}">
      <dgm:prSet/>
      <dgm:spPr/>
      <dgm:t>
        <a:bodyPr/>
        <a:lstStyle/>
        <a:p>
          <a:endParaRPr lang="en-GB"/>
        </a:p>
      </dgm:t>
    </dgm:pt>
    <dgm:pt modelId="{E8D2C482-E991-4C6B-A961-04C7DF80AE67}" type="sibTrans" cxnId="{FCC619AD-FAF3-4CD6-B95D-935FFC1AF4FC}">
      <dgm:prSet/>
      <dgm:spPr/>
      <dgm:t>
        <a:bodyPr/>
        <a:lstStyle/>
        <a:p>
          <a:endParaRPr lang="en-GB"/>
        </a:p>
      </dgm:t>
    </dgm:pt>
    <dgm:pt modelId="{C0D04B63-91AF-49B0-97C5-BB6CD5EE0007}" type="pres">
      <dgm:prSet presAssocID="{2B7BF9DB-6E89-45E3-AC55-3F692BB98D6B}" presName="compositeShape" presStyleCnt="0">
        <dgm:presLayoutVars>
          <dgm:chMax val="2"/>
          <dgm:dir/>
          <dgm:resizeHandles val="exact"/>
        </dgm:presLayoutVars>
      </dgm:prSet>
      <dgm:spPr/>
    </dgm:pt>
    <dgm:pt modelId="{996C5F22-62C1-494C-B43F-AE53275CEBD1}" type="pres">
      <dgm:prSet presAssocID="{2B7BF9DB-6E89-45E3-AC55-3F692BB98D6B}" presName="divider" presStyleLbl="fgShp" presStyleIdx="0" presStyleCnt="1"/>
      <dgm:spPr/>
    </dgm:pt>
    <dgm:pt modelId="{42B2DBF7-DD2E-4A8F-AD07-FB200184598C}" type="pres">
      <dgm:prSet presAssocID="{DA564E4C-3AB1-4F08-9DE6-7B219A686764}" presName="downArrow" presStyleLbl="node1" presStyleIdx="0" presStyleCnt="2"/>
      <dgm:spPr/>
    </dgm:pt>
    <dgm:pt modelId="{7FAEEA8C-7EA3-4610-BB0E-8CCA64B880A3}" type="pres">
      <dgm:prSet presAssocID="{DA564E4C-3AB1-4F08-9DE6-7B219A686764}" presName="downArrowText" presStyleLbl="revTx" presStyleIdx="0" presStyleCnt="2" custLinFactNeighborX="-23740" custLinFactNeighborY="1966">
        <dgm:presLayoutVars>
          <dgm:bulletEnabled val="1"/>
        </dgm:presLayoutVars>
      </dgm:prSet>
      <dgm:spPr/>
    </dgm:pt>
    <dgm:pt modelId="{2FCF1E2C-A88D-49FB-AF20-A851E6D45787}" type="pres">
      <dgm:prSet presAssocID="{2EDBEA07-869A-418A-9237-3450A546589C}" presName="upArrow" presStyleLbl="node1" presStyleIdx="1" presStyleCnt="2"/>
      <dgm:spPr/>
    </dgm:pt>
    <dgm:pt modelId="{F38BF69D-DEDC-41E1-9BBB-E8EA0238A064}" type="pres">
      <dgm:prSet presAssocID="{2EDBEA07-869A-418A-9237-3450A546589C}" presName="upArrowText" presStyleLbl="revTx" presStyleIdx="1" presStyleCnt="2" custLinFactNeighborX="26551" custLinFactNeighborY="187">
        <dgm:presLayoutVars>
          <dgm:bulletEnabled val="1"/>
        </dgm:presLayoutVars>
      </dgm:prSet>
      <dgm:spPr/>
    </dgm:pt>
  </dgm:ptLst>
  <dgm:cxnLst>
    <dgm:cxn modelId="{D7993E42-45FF-443C-8689-D3621FDF4D92}" type="presOf" srcId="{2EDBEA07-869A-418A-9237-3450A546589C}" destId="{F38BF69D-DEDC-41E1-9BBB-E8EA0238A064}" srcOrd="0" destOrd="0" presId="urn:microsoft.com/office/officeart/2005/8/layout/arrow3"/>
    <dgm:cxn modelId="{2870E048-09F5-45A6-BB3B-F46A8A997919}" srcId="{2B7BF9DB-6E89-45E3-AC55-3F692BB98D6B}" destId="{DA564E4C-3AB1-4F08-9DE6-7B219A686764}" srcOrd="0" destOrd="0" parTransId="{B0EBA1E7-6555-4CEF-8887-02E123AC9146}" sibTransId="{42FF0C4E-4911-43D5-B14A-E388984586C7}"/>
    <dgm:cxn modelId="{772C576A-556C-4BEA-BEC4-9EB574B0037E}" type="presOf" srcId="{2B7BF9DB-6E89-45E3-AC55-3F692BB98D6B}" destId="{C0D04B63-91AF-49B0-97C5-BB6CD5EE0007}" srcOrd="0" destOrd="0" presId="urn:microsoft.com/office/officeart/2005/8/layout/arrow3"/>
    <dgm:cxn modelId="{9F6492AC-DBFC-4185-A98A-C90E8F7D74F5}" type="presOf" srcId="{DA564E4C-3AB1-4F08-9DE6-7B219A686764}" destId="{7FAEEA8C-7EA3-4610-BB0E-8CCA64B880A3}" srcOrd="0" destOrd="0" presId="urn:microsoft.com/office/officeart/2005/8/layout/arrow3"/>
    <dgm:cxn modelId="{FCC619AD-FAF3-4CD6-B95D-935FFC1AF4FC}" srcId="{2B7BF9DB-6E89-45E3-AC55-3F692BB98D6B}" destId="{2EDBEA07-869A-418A-9237-3450A546589C}" srcOrd="1" destOrd="0" parTransId="{06AB0AD8-2DF3-4487-87E1-C2636673F68E}" sibTransId="{E8D2C482-E991-4C6B-A961-04C7DF80AE67}"/>
    <dgm:cxn modelId="{4C4DEC5E-E549-4BFC-B90F-A22BB5606013}" type="presParOf" srcId="{C0D04B63-91AF-49B0-97C5-BB6CD5EE0007}" destId="{996C5F22-62C1-494C-B43F-AE53275CEBD1}" srcOrd="0" destOrd="0" presId="urn:microsoft.com/office/officeart/2005/8/layout/arrow3"/>
    <dgm:cxn modelId="{CCDD438E-6781-4341-8F3D-5E461BD535A9}" type="presParOf" srcId="{C0D04B63-91AF-49B0-97C5-BB6CD5EE0007}" destId="{42B2DBF7-DD2E-4A8F-AD07-FB200184598C}" srcOrd="1" destOrd="0" presId="urn:microsoft.com/office/officeart/2005/8/layout/arrow3"/>
    <dgm:cxn modelId="{BBD44401-BC79-48D3-BC33-4CE92661D18A}" type="presParOf" srcId="{C0D04B63-91AF-49B0-97C5-BB6CD5EE0007}" destId="{7FAEEA8C-7EA3-4610-BB0E-8CCA64B880A3}" srcOrd="2" destOrd="0" presId="urn:microsoft.com/office/officeart/2005/8/layout/arrow3"/>
    <dgm:cxn modelId="{AEB78425-AB7D-474D-925C-5EDA7237D5D3}" type="presParOf" srcId="{C0D04B63-91AF-49B0-97C5-BB6CD5EE0007}" destId="{2FCF1E2C-A88D-49FB-AF20-A851E6D45787}" srcOrd="3" destOrd="0" presId="urn:microsoft.com/office/officeart/2005/8/layout/arrow3"/>
    <dgm:cxn modelId="{366F8F57-7398-43CA-998E-78CA3DB871D9}" type="presParOf" srcId="{C0D04B63-91AF-49B0-97C5-BB6CD5EE0007}" destId="{F38BF69D-DEDC-41E1-9BBB-E8EA0238A06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03686-FD50-42C4-B02B-643B6E771BC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351297CD-A88B-4B96-AA5D-CB97A5586803}">
      <dgm:prSet phldrT="[Text]" custT="1"/>
      <dgm:spPr/>
      <dgm:t>
        <a:bodyPr/>
        <a:lstStyle/>
        <a:p>
          <a:r>
            <a:rPr lang="en-GB" sz="1600" dirty="0"/>
            <a:t>Right to the VCC against third party</a:t>
          </a:r>
        </a:p>
      </dgm:t>
    </dgm:pt>
    <dgm:pt modelId="{EACDC91F-DBC1-45D3-B35A-B3512B8BBAF7}" type="parTrans" cxnId="{36BC443B-98B4-4AE7-9C68-AE15F404E7D7}">
      <dgm:prSet/>
      <dgm:spPr/>
      <dgm:t>
        <a:bodyPr/>
        <a:lstStyle/>
        <a:p>
          <a:endParaRPr lang="en-GB"/>
        </a:p>
      </dgm:t>
    </dgm:pt>
    <dgm:pt modelId="{7E6FA569-0B46-4089-A3AD-F9D2911CA3E7}" type="sibTrans" cxnId="{36BC443B-98B4-4AE7-9C68-AE15F404E7D7}">
      <dgm:prSet/>
      <dgm:spPr/>
      <dgm:t>
        <a:bodyPr/>
        <a:lstStyle/>
        <a:p>
          <a:endParaRPr lang="en-GB"/>
        </a:p>
      </dgm:t>
    </dgm:pt>
    <dgm:pt modelId="{0944B15A-97FD-4020-A60F-439A3D92942A}">
      <dgm:prSet phldrT="[Text]" custT="1"/>
      <dgm:spPr/>
      <dgm:t>
        <a:bodyPr/>
        <a:lstStyle/>
        <a:p>
          <a:r>
            <a:rPr lang="en-GB" sz="1600"/>
            <a:t>Can transfer the VCC</a:t>
          </a:r>
        </a:p>
      </dgm:t>
    </dgm:pt>
    <dgm:pt modelId="{F8D5951E-9E8D-4CA2-9C52-54111E992EE9}" type="parTrans" cxnId="{B95D98CA-F76A-42B5-A65A-F9CFDC2448F1}">
      <dgm:prSet/>
      <dgm:spPr/>
      <dgm:t>
        <a:bodyPr/>
        <a:lstStyle/>
        <a:p>
          <a:endParaRPr lang="en-GB"/>
        </a:p>
      </dgm:t>
    </dgm:pt>
    <dgm:pt modelId="{996B1AB8-B6AE-49AC-BC25-32DD14098A74}" type="sibTrans" cxnId="{B95D98CA-F76A-42B5-A65A-F9CFDC2448F1}">
      <dgm:prSet/>
      <dgm:spPr/>
      <dgm:t>
        <a:bodyPr/>
        <a:lstStyle/>
        <a:p>
          <a:endParaRPr lang="en-GB"/>
        </a:p>
      </dgm:t>
    </dgm:pt>
    <dgm:pt modelId="{DB596C8D-F9AA-48B3-8166-B4FCA5322F0F}">
      <dgm:prSet phldrT="[Text]" custT="1"/>
      <dgm:spPr/>
      <dgm:t>
        <a:bodyPr/>
        <a:lstStyle/>
        <a:p>
          <a:r>
            <a:rPr lang="en-GB" sz="1600">
              <a:solidFill>
                <a:srgbClr val="FFC000"/>
              </a:solidFill>
            </a:rPr>
            <a:t>By way of sale or security</a:t>
          </a:r>
        </a:p>
      </dgm:t>
    </dgm:pt>
    <dgm:pt modelId="{45249848-B31D-4B1E-98E8-1E904EEC9EE0}" type="parTrans" cxnId="{3E4F8F4F-4526-4B3B-B891-57C17346E4DC}">
      <dgm:prSet/>
      <dgm:spPr/>
      <dgm:t>
        <a:bodyPr/>
        <a:lstStyle/>
        <a:p>
          <a:endParaRPr lang="en-GB"/>
        </a:p>
      </dgm:t>
    </dgm:pt>
    <dgm:pt modelId="{3DB9C7A6-5E6D-42C5-9844-9B2D71CAB483}" type="sibTrans" cxnId="{3E4F8F4F-4526-4B3B-B891-57C17346E4DC}">
      <dgm:prSet/>
      <dgm:spPr/>
      <dgm:t>
        <a:bodyPr/>
        <a:lstStyle/>
        <a:p>
          <a:endParaRPr lang="en-GB"/>
        </a:p>
      </dgm:t>
    </dgm:pt>
    <dgm:pt modelId="{401B7570-2125-4A76-9991-F41131557E0F}">
      <dgm:prSet phldrT="[Text]" custT="1"/>
      <dgm:spPr/>
      <dgm:t>
        <a:bodyPr/>
        <a:lstStyle/>
        <a:p>
          <a:r>
            <a:rPr lang="en-GB" sz="1600"/>
            <a:t>Sole right to the benefits</a:t>
          </a:r>
        </a:p>
      </dgm:t>
    </dgm:pt>
    <dgm:pt modelId="{BE96E56F-B65A-445A-8511-BC09D510792D}" type="parTrans" cxnId="{EE2B87B6-F6A8-4202-AEEE-BB1A64827FB5}">
      <dgm:prSet/>
      <dgm:spPr/>
      <dgm:t>
        <a:bodyPr/>
        <a:lstStyle/>
        <a:p>
          <a:endParaRPr lang="en-GB"/>
        </a:p>
      </dgm:t>
    </dgm:pt>
    <dgm:pt modelId="{7A983F35-22F8-4CCA-B11F-114C312064BE}" type="sibTrans" cxnId="{EE2B87B6-F6A8-4202-AEEE-BB1A64827FB5}">
      <dgm:prSet/>
      <dgm:spPr/>
      <dgm:t>
        <a:bodyPr/>
        <a:lstStyle/>
        <a:p>
          <a:endParaRPr lang="en-GB"/>
        </a:p>
      </dgm:t>
    </dgm:pt>
    <dgm:pt modelId="{8B24F00B-95A6-4461-BAE9-6F8340B56A0F}">
      <dgm:prSet phldrT="[Text]" custT="1"/>
      <dgm:spPr/>
      <dgm:t>
        <a:bodyPr/>
        <a:lstStyle/>
        <a:p>
          <a:r>
            <a:rPr lang="en-GB" sz="1600"/>
            <a:t>Part of estate on insolvency/death</a:t>
          </a:r>
        </a:p>
      </dgm:t>
    </dgm:pt>
    <dgm:pt modelId="{4341B36E-C9C4-45F7-8D18-43DA6BB5AF8B}" type="parTrans" cxnId="{164BEAD1-EBF0-4869-839E-EEEDDF73B556}">
      <dgm:prSet/>
      <dgm:spPr/>
      <dgm:t>
        <a:bodyPr/>
        <a:lstStyle/>
        <a:p>
          <a:endParaRPr lang="en-GB"/>
        </a:p>
      </dgm:t>
    </dgm:pt>
    <dgm:pt modelId="{231B890C-2822-4C2E-B1E2-69A59824B3C8}" type="sibTrans" cxnId="{164BEAD1-EBF0-4869-839E-EEEDDF73B556}">
      <dgm:prSet/>
      <dgm:spPr/>
      <dgm:t>
        <a:bodyPr/>
        <a:lstStyle/>
        <a:p>
          <a:endParaRPr lang="en-GB"/>
        </a:p>
      </dgm:t>
    </dgm:pt>
    <dgm:pt modelId="{2C97D56E-AF9E-4706-BC2A-23770F34A225}">
      <dgm:prSet phldrT="[Text]" custT="1"/>
      <dgm:spPr/>
      <dgm:t>
        <a:bodyPr/>
        <a:lstStyle/>
        <a:p>
          <a:r>
            <a:rPr lang="en-GB" sz="1600"/>
            <a:t>Accounting</a:t>
          </a:r>
        </a:p>
      </dgm:t>
    </dgm:pt>
    <dgm:pt modelId="{F3F9DEC9-1C81-4B6B-8D83-22560A7B843C}" type="parTrans" cxnId="{7B37E6AE-1B30-4417-868E-25E03897E331}">
      <dgm:prSet/>
      <dgm:spPr/>
      <dgm:t>
        <a:bodyPr/>
        <a:lstStyle/>
        <a:p>
          <a:endParaRPr lang="en-GB"/>
        </a:p>
      </dgm:t>
    </dgm:pt>
    <dgm:pt modelId="{78D819FE-8656-4BB6-8449-2FF9C40C85D4}" type="sibTrans" cxnId="{7B37E6AE-1B30-4417-868E-25E03897E331}">
      <dgm:prSet/>
      <dgm:spPr/>
      <dgm:t>
        <a:bodyPr/>
        <a:lstStyle/>
        <a:p>
          <a:endParaRPr lang="en-GB"/>
        </a:p>
      </dgm:t>
    </dgm:pt>
    <dgm:pt modelId="{24A738E9-3730-49DC-9A0E-5E0DC2D90248}">
      <dgm:prSet phldrT="[Text]" custT="1"/>
      <dgm:spPr/>
      <dgm:t>
        <a:bodyPr/>
        <a:lstStyle/>
        <a:p>
          <a:r>
            <a:rPr lang="en-GB" sz="1600"/>
            <a:t>Tax</a:t>
          </a:r>
        </a:p>
      </dgm:t>
    </dgm:pt>
    <dgm:pt modelId="{F75E8EEB-38E6-48B3-A66C-C672D1B5DD70}" type="parTrans" cxnId="{42890AC3-19F2-4C18-8E9D-D7DFA11DA5D4}">
      <dgm:prSet/>
      <dgm:spPr/>
      <dgm:t>
        <a:bodyPr/>
        <a:lstStyle/>
        <a:p>
          <a:endParaRPr lang="en-GB"/>
        </a:p>
      </dgm:t>
    </dgm:pt>
    <dgm:pt modelId="{1DF0DC95-C601-48A4-B173-7F983171FA6A}" type="sibTrans" cxnId="{42890AC3-19F2-4C18-8E9D-D7DFA11DA5D4}">
      <dgm:prSet/>
      <dgm:spPr/>
      <dgm:t>
        <a:bodyPr/>
        <a:lstStyle/>
        <a:p>
          <a:endParaRPr lang="en-GB"/>
        </a:p>
      </dgm:t>
    </dgm:pt>
    <dgm:pt modelId="{96514C8D-DA97-4BDF-966B-CB1C09E875C2}" type="pres">
      <dgm:prSet presAssocID="{88F03686-FD50-42C4-B02B-643B6E771BCA}" presName="Name0" presStyleCnt="0">
        <dgm:presLayoutVars>
          <dgm:dir/>
          <dgm:resizeHandles val="exact"/>
        </dgm:presLayoutVars>
      </dgm:prSet>
      <dgm:spPr/>
    </dgm:pt>
    <dgm:pt modelId="{E4C3F56D-35BD-40DD-9AE5-630CD84B3EBC}" type="pres">
      <dgm:prSet presAssocID="{351297CD-A88B-4B96-AA5D-CB97A5586803}" presName="node" presStyleLbl="node1" presStyleIdx="0" presStyleCnt="7">
        <dgm:presLayoutVars>
          <dgm:bulletEnabled val="1"/>
        </dgm:presLayoutVars>
      </dgm:prSet>
      <dgm:spPr/>
    </dgm:pt>
    <dgm:pt modelId="{FE427285-C9C5-47AD-AB7E-7E569B548E8B}" type="pres">
      <dgm:prSet presAssocID="{7E6FA569-0B46-4089-A3AD-F9D2911CA3E7}" presName="sibTrans" presStyleLbl="sibTrans2D1" presStyleIdx="0" presStyleCnt="6"/>
      <dgm:spPr/>
    </dgm:pt>
    <dgm:pt modelId="{FF88608E-AF42-4388-8D50-43E8DCC2C529}" type="pres">
      <dgm:prSet presAssocID="{7E6FA569-0B46-4089-A3AD-F9D2911CA3E7}" presName="connectorText" presStyleLbl="sibTrans2D1" presStyleIdx="0" presStyleCnt="6"/>
      <dgm:spPr/>
    </dgm:pt>
    <dgm:pt modelId="{F48E2B11-224E-4656-B2FA-37938896FE80}" type="pres">
      <dgm:prSet presAssocID="{0944B15A-97FD-4020-A60F-439A3D92942A}" presName="node" presStyleLbl="node1" presStyleIdx="1" presStyleCnt="7">
        <dgm:presLayoutVars>
          <dgm:bulletEnabled val="1"/>
        </dgm:presLayoutVars>
      </dgm:prSet>
      <dgm:spPr/>
    </dgm:pt>
    <dgm:pt modelId="{C51CFE2A-58A2-4884-9EA3-EEABC24F5230}" type="pres">
      <dgm:prSet presAssocID="{996B1AB8-B6AE-49AC-BC25-32DD14098A74}" presName="sibTrans" presStyleLbl="sibTrans2D1" presStyleIdx="1" presStyleCnt="6"/>
      <dgm:spPr/>
    </dgm:pt>
    <dgm:pt modelId="{B6DFA7C9-3383-4550-A969-64EBB8312895}" type="pres">
      <dgm:prSet presAssocID="{996B1AB8-B6AE-49AC-BC25-32DD14098A74}" presName="connectorText" presStyleLbl="sibTrans2D1" presStyleIdx="1" presStyleCnt="6"/>
      <dgm:spPr/>
    </dgm:pt>
    <dgm:pt modelId="{B0D1762D-7ECD-4860-8146-B5FF2CB571A7}" type="pres">
      <dgm:prSet presAssocID="{DB596C8D-F9AA-48B3-8166-B4FCA5322F0F}" presName="node" presStyleLbl="node1" presStyleIdx="2" presStyleCnt="7">
        <dgm:presLayoutVars>
          <dgm:bulletEnabled val="1"/>
        </dgm:presLayoutVars>
      </dgm:prSet>
      <dgm:spPr/>
    </dgm:pt>
    <dgm:pt modelId="{59174B40-B86E-44BD-A1F3-295562FC81CC}" type="pres">
      <dgm:prSet presAssocID="{3DB9C7A6-5E6D-42C5-9844-9B2D71CAB483}" presName="sibTrans" presStyleLbl="sibTrans2D1" presStyleIdx="2" presStyleCnt="6"/>
      <dgm:spPr/>
    </dgm:pt>
    <dgm:pt modelId="{D1E0BD97-72FB-433A-B4C2-A116D80EC8C8}" type="pres">
      <dgm:prSet presAssocID="{3DB9C7A6-5E6D-42C5-9844-9B2D71CAB483}" presName="connectorText" presStyleLbl="sibTrans2D1" presStyleIdx="2" presStyleCnt="6"/>
      <dgm:spPr/>
    </dgm:pt>
    <dgm:pt modelId="{9C190097-73C2-4D7A-A4BD-A07B09A9CEB7}" type="pres">
      <dgm:prSet presAssocID="{401B7570-2125-4A76-9991-F41131557E0F}" presName="node" presStyleLbl="node1" presStyleIdx="3" presStyleCnt="7">
        <dgm:presLayoutVars>
          <dgm:bulletEnabled val="1"/>
        </dgm:presLayoutVars>
      </dgm:prSet>
      <dgm:spPr/>
    </dgm:pt>
    <dgm:pt modelId="{E8E7D7DB-CC39-4259-AD16-A992DC32F74D}" type="pres">
      <dgm:prSet presAssocID="{7A983F35-22F8-4CCA-B11F-114C312064BE}" presName="sibTrans" presStyleLbl="sibTrans2D1" presStyleIdx="3" presStyleCnt="6"/>
      <dgm:spPr/>
    </dgm:pt>
    <dgm:pt modelId="{0EE27B75-CE36-4B8A-ACDE-970C10EC8DF6}" type="pres">
      <dgm:prSet presAssocID="{7A983F35-22F8-4CCA-B11F-114C312064BE}" presName="connectorText" presStyleLbl="sibTrans2D1" presStyleIdx="3" presStyleCnt="6"/>
      <dgm:spPr/>
    </dgm:pt>
    <dgm:pt modelId="{AE283BA0-F8E3-4D4C-9448-AC52741F6268}" type="pres">
      <dgm:prSet presAssocID="{8B24F00B-95A6-4461-BAE9-6F8340B56A0F}" presName="node" presStyleLbl="node1" presStyleIdx="4" presStyleCnt="7">
        <dgm:presLayoutVars>
          <dgm:bulletEnabled val="1"/>
        </dgm:presLayoutVars>
      </dgm:prSet>
      <dgm:spPr/>
    </dgm:pt>
    <dgm:pt modelId="{D6CD4334-491A-431C-A362-AEAEF27D07A2}" type="pres">
      <dgm:prSet presAssocID="{231B890C-2822-4C2E-B1E2-69A59824B3C8}" presName="sibTrans" presStyleLbl="sibTrans2D1" presStyleIdx="4" presStyleCnt="6"/>
      <dgm:spPr/>
    </dgm:pt>
    <dgm:pt modelId="{791A26AC-C639-44EE-BF14-2DECF2002B06}" type="pres">
      <dgm:prSet presAssocID="{231B890C-2822-4C2E-B1E2-69A59824B3C8}" presName="connectorText" presStyleLbl="sibTrans2D1" presStyleIdx="4" presStyleCnt="6"/>
      <dgm:spPr/>
    </dgm:pt>
    <dgm:pt modelId="{A3662BAA-545C-4AAB-9645-F72065126F7C}" type="pres">
      <dgm:prSet presAssocID="{2C97D56E-AF9E-4706-BC2A-23770F34A225}" presName="node" presStyleLbl="node1" presStyleIdx="5" presStyleCnt="7" custScaleX="111000">
        <dgm:presLayoutVars>
          <dgm:bulletEnabled val="1"/>
        </dgm:presLayoutVars>
      </dgm:prSet>
      <dgm:spPr/>
    </dgm:pt>
    <dgm:pt modelId="{66BA9288-F5D6-4816-9CBE-2EAB28B4E457}" type="pres">
      <dgm:prSet presAssocID="{78D819FE-8656-4BB6-8449-2FF9C40C85D4}" presName="sibTrans" presStyleLbl="sibTrans2D1" presStyleIdx="5" presStyleCnt="6"/>
      <dgm:spPr/>
    </dgm:pt>
    <dgm:pt modelId="{7D35DC20-11CA-42C3-9F16-573505CC1407}" type="pres">
      <dgm:prSet presAssocID="{78D819FE-8656-4BB6-8449-2FF9C40C85D4}" presName="connectorText" presStyleLbl="sibTrans2D1" presStyleIdx="5" presStyleCnt="6"/>
      <dgm:spPr/>
    </dgm:pt>
    <dgm:pt modelId="{A15AE55D-6885-4559-999C-EBFEE070EC28}" type="pres">
      <dgm:prSet presAssocID="{24A738E9-3730-49DC-9A0E-5E0DC2D90248}" presName="node" presStyleLbl="node1" presStyleIdx="6" presStyleCnt="7">
        <dgm:presLayoutVars>
          <dgm:bulletEnabled val="1"/>
        </dgm:presLayoutVars>
      </dgm:prSet>
      <dgm:spPr/>
    </dgm:pt>
  </dgm:ptLst>
  <dgm:cxnLst>
    <dgm:cxn modelId="{B97F9A01-3954-44EE-B324-5CBD011A31A9}" type="presOf" srcId="{231B890C-2822-4C2E-B1E2-69A59824B3C8}" destId="{D6CD4334-491A-431C-A362-AEAEF27D07A2}" srcOrd="0" destOrd="0" presId="urn:microsoft.com/office/officeart/2005/8/layout/process1"/>
    <dgm:cxn modelId="{D7FEC919-D159-4346-B163-121AB8D55259}" type="presOf" srcId="{7E6FA569-0B46-4089-A3AD-F9D2911CA3E7}" destId="{FF88608E-AF42-4388-8D50-43E8DCC2C529}" srcOrd="1" destOrd="0" presId="urn:microsoft.com/office/officeart/2005/8/layout/process1"/>
    <dgm:cxn modelId="{E1E6CD1A-D412-419E-A974-BB67D4E949B5}" type="presOf" srcId="{DB596C8D-F9AA-48B3-8166-B4FCA5322F0F}" destId="{B0D1762D-7ECD-4860-8146-B5FF2CB571A7}" srcOrd="0" destOrd="0" presId="urn:microsoft.com/office/officeart/2005/8/layout/process1"/>
    <dgm:cxn modelId="{D9BE052B-0F6F-4652-B1BE-6FCEA9EEF6EB}" type="presOf" srcId="{0944B15A-97FD-4020-A60F-439A3D92942A}" destId="{F48E2B11-224E-4656-B2FA-37938896FE80}" srcOrd="0" destOrd="0" presId="urn:microsoft.com/office/officeart/2005/8/layout/process1"/>
    <dgm:cxn modelId="{A2138E2D-9AB4-42E5-8379-8B9895957B7F}" type="presOf" srcId="{3DB9C7A6-5E6D-42C5-9844-9B2D71CAB483}" destId="{59174B40-B86E-44BD-A1F3-295562FC81CC}" srcOrd="0" destOrd="0" presId="urn:microsoft.com/office/officeart/2005/8/layout/process1"/>
    <dgm:cxn modelId="{661A6431-E268-463A-A1AC-55ACA46A4D28}" type="presOf" srcId="{231B890C-2822-4C2E-B1E2-69A59824B3C8}" destId="{791A26AC-C639-44EE-BF14-2DECF2002B06}" srcOrd="1" destOrd="0" presId="urn:microsoft.com/office/officeart/2005/8/layout/process1"/>
    <dgm:cxn modelId="{36BC443B-98B4-4AE7-9C68-AE15F404E7D7}" srcId="{88F03686-FD50-42C4-B02B-643B6E771BCA}" destId="{351297CD-A88B-4B96-AA5D-CB97A5586803}" srcOrd="0" destOrd="0" parTransId="{EACDC91F-DBC1-45D3-B35A-B3512B8BBAF7}" sibTransId="{7E6FA569-0B46-4089-A3AD-F9D2911CA3E7}"/>
    <dgm:cxn modelId="{1F076C3D-B408-4F75-AF90-C713B1008D3D}" type="presOf" srcId="{401B7570-2125-4A76-9991-F41131557E0F}" destId="{9C190097-73C2-4D7A-A4BD-A07B09A9CEB7}" srcOrd="0" destOrd="0" presId="urn:microsoft.com/office/officeart/2005/8/layout/process1"/>
    <dgm:cxn modelId="{DC0BCD5C-2CBE-495C-A793-9F2EBBA817C7}" type="presOf" srcId="{996B1AB8-B6AE-49AC-BC25-32DD14098A74}" destId="{B6DFA7C9-3383-4550-A969-64EBB8312895}" srcOrd="1" destOrd="0" presId="urn:microsoft.com/office/officeart/2005/8/layout/process1"/>
    <dgm:cxn modelId="{0283B85F-282C-475E-9C08-62AEAA2C00A3}" type="presOf" srcId="{24A738E9-3730-49DC-9A0E-5E0DC2D90248}" destId="{A15AE55D-6885-4559-999C-EBFEE070EC28}" srcOrd="0" destOrd="0" presId="urn:microsoft.com/office/officeart/2005/8/layout/process1"/>
    <dgm:cxn modelId="{CAA62862-CA6A-4E22-A25F-E51A6994E290}" type="presOf" srcId="{351297CD-A88B-4B96-AA5D-CB97A5586803}" destId="{E4C3F56D-35BD-40DD-9AE5-630CD84B3EBC}" srcOrd="0" destOrd="0" presId="urn:microsoft.com/office/officeart/2005/8/layout/process1"/>
    <dgm:cxn modelId="{C59C5E45-1BD8-4572-9DF6-C958D3FCB665}" type="presOf" srcId="{7E6FA569-0B46-4089-A3AD-F9D2911CA3E7}" destId="{FE427285-C9C5-47AD-AB7E-7E569B548E8B}" srcOrd="0" destOrd="0" presId="urn:microsoft.com/office/officeart/2005/8/layout/process1"/>
    <dgm:cxn modelId="{E80FDC45-9E88-41E1-9530-B3CD350B25AA}" type="presOf" srcId="{3DB9C7A6-5E6D-42C5-9844-9B2D71CAB483}" destId="{D1E0BD97-72FB-433A-B4C2-A116D80EC8C8}" srcOrd="1" destOrd="0" presId="urn:microsoft.com/office/officeart/2005/8/layout/process1"/>
    <dgm:cxn modelId="{3E4F8F4F-4526-4B3B-B891-57C17346E4DC}" srcId="{88F03686-FD50-42C4-B02B-643B6E771BCA}" destId="{DB596C8D-F9AA-48B3-8166-B4FCA5322F0F}" srcOrd="2" destOrd="0" parTransId="{45249848-B31D-4B1E-98E8-1E904EEC9EE0}" sibTransId="{3DB9C7A6-5E6D-42C5-9844-9B2D71CAB483}"/>
    <dgm:cxn modelId="{62FBCA70-2344-417E-A8C6-93480A0494D9}" type="presOf" srcId="{88F03686-FD50-42C4-B02B-643B6E771BCA}" destId="{96514C8D-DA97-4BDF-966B-CB1C09E875C2}" srcOrd="0" destOrd="0" presId="urn:microsoft.com/office/officeart/2005/8/layout/process1"/>
    <dgm:cxn modelId="{9984BC76-24C3-4904-9372-D0CC84BD6710}" type="presOf" srcId="{7A983F35-22F8-4CCA-B11F-114C312064BE}" destId="{0EE27B75-CE36-4B8A-ACDE-970C10EC8DF6}" srcOrd="1" destOrd="0" presId="urn:microsoft.com/office/officeart/2005/8/layout/process1"/>
    <dgm:cxn modelId="{A40B1857-1726-44E3-A4E5-C8B638D312F7}" type="presOf" srcId="{78D819FE-8656-4BB6-8449-2FF9C40C85D4}" destId="{66BA9288-F5D6-4816-9CBE-2EAB28B4E457}" srcOrd="0" destOrd="0" presId="urn:microsoft.com/office/officeart/2005/8/layout/process1"/>
    <dgm:cxn modelId="{66086384-4CB7-48A5-B1FD-34460B875E1A}" type="presOf" srcId="{78D819FE-8656-4BB6-8449-2FF9C40C85D4}" destId="{7D35DC20-11CA-42C3-9F16-573505CC1407}" srcOrd="1" destOrd="0" presId="urn:microsoft.com/office/officeart/2005/8/layout/process1"/>
    <dgm:cxn modelId="{9561EF84-D674-4964-ABEE-571E84BF1A7C}" type="presOf" srcId="{8B24F00B-95A6-4461-BAE9-6F8340B56A0F}" destId="{AE283BA0-F8E3-4D4C-9448-AC52741F6268}" srcOrd="0" destOrd="0" presId="urn:microsoft.com/office/officeart/2005/8/layout/process1"/>
    <dgm:cxn modelId="{838E19A6-CB54-451B-A3E6-45CB857810F8}" type="presOf" srcId="{7A983F35-22F8-4CCA-B11F-114C312064BE}" destId="{E8E7D7DB-CC39-4259-AD16-A992DC32F74D}" srcOrd="0" destOrd="0" presId="urn:microsoft.com/office/officeart/2005/8/layout/process1"/>
    <dgm:cxn modelId="{7B37E6AE-1B30-4417-868E-25E03897E331}" srcId="{88F03686-FD50-42C4-B02B-643B6E771BCA}" destId="{2C97D56E-AF9E-4706-BC2A-23770F34A225}" srcOrd="5" destOrd="0" parTransId="{F3F9DEC9-1C81-4B6B-8D83-22560A7B843C}" sibTransId="{78D819FE-8656-4BB6-8449-2FF9C40C85D4}"/>
    <dgm:cxn modelId="{EE2B87B6-F6A8-4202-AEEE-BB1A64827FB5}" srcId="{88F03686-FD50-42C4-B02B-643B6E771BCA}" destId="{401B7570-2125-4A76-9991-F41131557E0F}" srcOrd="3" destOrd="0" parTransId="{BE96E56F-B65A-445A-8511-BC09D510792D}" sibTransId="{7A983F35-22F8-4CCA-B11F-114C312064BE}"/>
    <dgm:cxn modelId="{42890AC3-19F2-4C18-8E9D-D7DFA11DA5D4}" srcId="{88F03686-FD50-42C4-B02B-643B6E771BCA}" destId="{24A738E9-3730-49DC-9A0E-5E0DC2D90248}" srcOrd="6" destOrd="0" parTransId="{F75E8EEB-38E6-48B3-A66C-C672D1B5DD70}" sibTransId="{1DF0DC95-C601-48A4-B173-7F983171FA6A}"/>
    <dgm:cxn modelId="{B95D98CA-F76A-42B5-A65A-F9CFDC2448F1}" srcId="{88F03686-FD50-42C4-B02B-643B6E771BCA}" destId="{0944B15A-97FD-4020-A60F-439A3D92942A}" srcOrd="1" destOrd="0" parTransId="{F8D5951E-9E8D-4CA2-9C52-54111E992EE9}" sibTransId="{996B1AB8-B6AE-49AC-BC25-32DD14098A74}"/>
    <dgm:cxn modelId="{394DA9CC-4819-494D-9966-65973E4FF328}" type="presOf" srcId="{996B1AB8-B6AE-49AC-BC25-32DD14098A74}" destId="{C51CFE2A-58A2-4884-9EA3-EEABC24F5230}" srcOrd="0" destOrd="0" presId="urn:microsoft.com/office/officeart/2005/8/layout/process1"/>
    <dgm:cxn modelId="{164BEAD1-EBF0-4869-839E-EEEDDF73B556}" srcId="{88F03686-FD50-42C4-B02B-643B6E771BCA}" destId="{8B24F00B-95A6-4461-BAE9-6F8340B56A0F}" srcOrd="4" destOrd="0" parTransId="{4341B36E-C9C4-45F7-8D18-43DA6BB5AF8B}" sibTransId="{231B890C-2822-4C2E-B1E2-69A59824B3C8}"/>
    <dgm:cxn modelId="{15CD20E9-F68D-4FEE-88F5-B9D5B02BF0F6}" type="presOf" srcId="{2C97D56E-AF9E-4706-BC2A-23770F34A225}" destId="{A3662BAA-545C-4AAB-9645-F72065126F7C}" srcOrd="0" destOrd="0" presId="urn:microsoft.com/office/officeart/2005/8/layout/process1"/>
    <dgm:cxn modelId="{4C2AC82A-6EE7-4CBB-817D-177087199A29}" type="presParOf" srcId="{96514C8D-DA97-4BDF-966B-CB1C09E875C2}" destId="{E4C3F56D-35BD-40DD-9AE5-630CD84B3EBC}" srcOrd="0" destOrd="0" presId="urn:microsoft.com/office/officeart/2005/8/layout/process1"/>
    <dgm:cxn modelId="{FEA85E43-9500-41E7-A59B-8C051A823A79}" type="presParOf" srcId="{96514C8D-DA97-4BDF-966B-CB1C09E875C2}" destId="{FE427285-C9C5-47AD-AB7E-7E569B548E8B}" srcOrd="1" destOrd="0" presId="urn:microsoft.com/office/officeart/2005/8/layout/process1"/>
    <dgm:cxn modelId="{094DC7AC-656D-419F-9C6B-BB342DE90A68}" type="presParOf" srcId="{FE427285-C9C5-47AD-AB7E-7E569B548E8B}" destId="{FF88608E-AF42-4388-8D50-43E8DCC2C529}" srcOrd="0" destOrd="0" presId="urn:microsoft.com/office/officeart/2005/8/layout/process1"/>
    <dgm:cxn modelId="{53E9CF7A-0DCD-4F19-9395-493661BEBAC3}" type="presParOf" srcId="{96514C8D-DA97-4BDF-966B-CB1C09E875C2}" destId="{F48E2B11-224E-4656-B2FA-37938896FE80}" srcOrd="2" destOrd="0" presId="urn:microsoft.com/office/officeart/2005/8/layout/process1"/>
    <dgm:cxn modelId="{2B6C71DC-ABBF-459B-9AE8-91B758F6B324}" type="presParOf" srcId="{96514C8D-DA97-4BDF-966B-CB1C09E875C2}" destId="{C51CFE2A-58A2-4884-9EA3-EEABC24F5230}" srcOrd="3" destOrd="0" presId="urn:microsoft.com/office/officeart/2005/8/layout/process1"/>
    <dgm:cxn modelId="{4AEEF972-B97A-4960-AC48-F1B65C3CE083}" type="presParOf" srcId="{C51CFE2A-58A2-4884-9EA3-EEABC24F5230}" destId="{B6DFA7C9-3383-4550-A969-64EBB8312895}" srcOrd="0" destOrd="0" presId="urn:microsoft.com/office/officeart/2005/8/layout/process1"/>
    <dgm:cxn modelId="{8558D57A-11EE-4212-9DD1-38617558F50E}" type="presParOf" srcId="{96514C8D-DA97-4BDF-966B-CB1C09E875C2}" destId="{B0D1762D-7ECD-4860-8146-B5FF2CB571A7}" srcOrd="4" destOrd="0" presId="urn:microsoft.com/office/officeart/2005/8/layout/process1"/>
    <dgm:cxn modelId="{182B9CC7-4629-43F1-8B5D-B6210E5E5A84}" type="presParOf" srcId="{96514C8D-DA97-4BDF-966B-CB1C09E875C2}" destId="{59174B40-B86E-44BD-A1F3-295562FC81CC}" srcOrd="5" destOrd="0" presId="urn:microsoft.com/office/officeart/2005/8/layout/process1"/>
    <dgm:cxn modelId="{1561777E-50D1-4C3A-A2C5-30084ECB4D1F}" type="presParOf" srcId="{59174B40-B86E-44BD-A1F3-295562FC81CC}" destId="{D1E0BD97-72FB-433A-B4C2-A116D80EC8C8}" srcOrd="0" destOrd="0" presId="urn:microsoft.com/office/officeart/2005/8/layout/process1"/>
    <dgm:cxn modelId="{99EECC79-3D7C-46A0-9809-EC9F1AD64637}" type="presParOf" srcId="{96514C8D-DA97-4BDF-966B-CB1C09E875C2}" destId="{9C190097-73C2-4D7A-A4BD-A07B09A9CEB7}" srcOrd="6" destOrd="0" presId="urn:microsoft.com/office/officeart/2005/8/layout/process1"/>
    <dgm:cxn modelId="{FB747F70-5BCD-48AE-98FD-2EF426749A7D}" type="presParOf" srcId="{96514C8D-DA97-4BDF-966B-CB1C09E875C2}" destId="{E8E7D7DB-CC39-4259-AD16-A992DC32F74D}" srcOrd="7" destOrd="0" presId="urn:microsoft.com/office/officeart/2005/8/layout/process1"/>
    <dgm:cxn modelId="{4D07D791-0C61-49D4-93DD-1C317EBA7C03}" type="presParOf" srcId="{E8E7D7DB-CC39-4259-AD16-A992DC32F74D}" destId="{0EE27B75-CE36-4B8A-ACDE-970C10EC8DF6}" srcOrd="0" destOrd="0" presId="urn:microsoft.com/office/officeart/2005/8/layout/process1"/>
    <dgm:cxn modelId="{968C0387-75AC-4C84-ADB2-AAA0D2BB57B7}" type="presParOf" srcId="{96514C8D-DA97-4BDF-966B-CB1C09E875C2}" destId="{AE283BA0-F8E3-4D4C-9448-AC52741F6268}" srcOrd="8" destOrd="0" presId="urn:microsoft.com/office/officeart/2005/8/layout/process1"/>
    <dgm:cxn modelId="{28E54783-C12D-4253-A958-B794F63D8698}" type="presParOf" srcId="{96514C8D-DA97-4BDF-966B-CB1C09E875C2}" destId="{D6CD4334-491A-431C-A362-AEAEF27D07A2}" srcOrd="9" destOrd="0" presId="urn:microsoft.com/office/officeart/2005/8/layout/process1"/>
    <dgm:cxn modelId="{4647ED43-75CD-4327-9C15-09B18FD9930A}" type="presParOf" srcId="{D6CD4334-491A-431C-A362-AEAEF27D07A2}" destId="{791A26AC-C639-44EE-BF14-2DECF2002B06}" srcOrd="0" destOrd="0" presId="urn:microsoft.com/office/officeart/2005/8/layout/process1"/>
    <dgm:cxn modelId="{FB6D8ADC-762A-42A7-814C-099A8BB2E9BD}" type="presParOf" srcId="{96514C8D-DA97-4BDF-966B-CB1C09E875C2}" destId="{A3662BAA-545C-4AAB-9645-F72065126F7C}" srcOrd="10" destOrd="0" presId="urn:microsoft.com/office/officeart/2005/8/layout/process1"/>
    <dgm:cxn modelId="{A6D9A02D-13AC-49A5-A4A5-E867B7B2E097}" type="presParOf" srcId="{96514C8D-DA97-4BDF-966B-CB1C09E875C2}" destId="{66BA9288-F5D6-4816-9CBE-2EAB28B4E457}" srcOrd="11" destOrd="0" presId="urn:microsoft.com/office/officeart/2005/8/layout/process1"/>
    <dgm:cxn modelId="{0ECF21AA-7C97-4094-9BFC-0FB22705D16D}" type="presParOf" srcId="{66BA9288-F5D6-4816-9CBE-2EAB28B4E457}" destId="{7D35DC20-11CA-42C3-9F16-573505CC1407}" srcOrd="0" destOrd="0" presId="urn:microsoft.com/office/officeart/2005/8/layout/process1"/>
    <dgm:cxn modelId="{3E95AD72-5EAF-41D8-B41A-8DEB1D431C58}" type="presParOf" srcId="{96514C8D-DA97-4BDF-966B-CB1C09E875C2}" destId="{A15AE55D-6885-4559-999C-EBFEE070EC28}"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5F22-62C1-494C-B43F-AE53275CEBD1}">
      <dsp:nvSpPr>
        <dsp:cNvPr id="0" name=""/>
        <dsp:cNvSpPr/>
      </dsp:nvSpPr>
      <dsp:spPr>
        <a:xfrm rot="21300000">
          <a:off x="22890" y="1877866"/>
          <a:ext cx="7413460" cy="848953"/>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B2DBF7-DD2E-4A8F-AD07-FB200184598C}">
      <dsp:nvSpPr>
        <dsp:cNvPr id="0" name=""/>
        <dsp:cNvSpPr/>
      </dsp:nvSpPr>
      <dsp:spPr>
        <a:xfrm>
          <a:off x="895108" y="230234"/>
          <a:ext cx="2237772" cy="1841874"/>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EEA8C-7EA3-4610-BB0E-8CCA64B880A3}">
      <dsp:nvSpPr>
        <dsp:cNvPr id="0" name=""/>
        <dsp:cNvSpPr/>
      </dsp:nvSpPr>
      <dsp:spPr>
        <a:xfrm>
          <a:off x="3386734" y="38021"/>
          <a:ext cx="2386957" cy="193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Towards other NDC or OIMP (CORSIA or voluntary buyer with an “offsetting claim”)</a:t>
          </a:r>
        </a:p>
        <a:p>
          <a:pPr marL="0" lvl="0" indent="0" algn="ctr" defTabSz="577850">
            <a:lnSpc>
              <a:spcPct val="90000"/>
            </a:lnSpc>
            <a:spcBef>
              <a:spcPct val="0"/>
            </a:spcBef>
            <a:spcAft>
              <a:spcPct val="35000"/>
            </a:spcAft>
            <a:buNone/>
          </a:pPr>
          <a:r>
            <a:rPr lang="en-GB" sz="1300" kern="1200" dirty="0">
              <a:solidFill>
                <a:schemeClr val="accent1"/>
              </a:solidFill>
            </a:rPr>
            <a:t>Mitigation is sold to help another country meet its NDC </a:t>
          </a:r>
        </a:p>
        <a:p>
          <a:pPr marL="0" lvl="0" indent="0" algn="ctr" defTabSz="577850">
            <a:lnSpc>
              <a:spcPct val="90000"/>
            </a:lnSpc>
            <a:spcBef>
              <a:spcPct val="0"/>
            </a:spcBef>
            <a:spcAft>
              <a:spcPct val="35000"/>
            </a:spcAft>
            <a:buNone/>
          </a:pPr>
          <a:r>
            <a:rPr lang="en-GB" sz="1300" b="1" kern="1200" dirty="0"/>
            <a:t>Credit must be a correspondingly adjusted</a:t>
          </a:r>
        </a:p>
      </dsp:txBody>
      <dsp:txXfrm>
        <a:off x="3386734" y="38021"/>
        <a:ext cx="2386957" cy="1933968"/>
      </dsp:txXfrm>
    </dsp:sp>
    <dsp:sp modelId="{2FCF1E2C-A88D-49FB-AF20-A851E6D45787}">
      <dsp:nvSpPr>
        <dsp:cNvPr id="0" name=""/>
        <dsp:cNvSpPr/>
      </dsp:nvSpPr>
      <dsp:spPr>
        <a:xfrm>
          <a:off x="4326359" y="2532577"/>
          <a:ext cx="2237772" cy="1841874"/>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BF69D-DEDC-41E1-9BBB-E8EA0238A064}">
      <dsp:nvSpPr>
        <dsp:cNvPr id="0" name=""/>
        <dsp:cNvSpPr/>
      </dsp:nvSpPr>
      <dsp:spPr>
        <a:xfrm>
          <a:off x="1752647" y="2670718"/>
          <a:ext cx="2386957" cy="193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Voluntary purchasers making a “contribution claim” or HC domestic market</a:t>
          </a:r>
        </a:p>
        <a:p>
          <a:pPr marL="0" lvl="0" indent="0" algn="ctr" defTabSz="577850">
            <a:lnSpc>
              <a:spcPct val="90000"/>
            </a:lnSpc>
            <a:spcBef>
              <a:spcPct val="0"/>
            </a:spcBef>
            <a:spcAft>
              <a:spcPct val="35000"/>
            </a:spcAft>
            <a:buNone/>
          </a:pPr>
          <a:r>
            <a:rPr lang="en-GB" sz="1300" kern="1200" dirty="0">
              <a:solidFill>
                <a:schemeClr val="accent1"/>
              </a:solidFill>
            </a:rPr>
            <a:t>Mitigation remains on </a:t>
          </a:r>
          <a:br>
            <a:rPr lang="en-GB" sz="1300" kern="1200" dirty="0">
              <a:solidFill>
                <a:schemeClr val="accent1"/>
              </a:solidFill>
            </a:rPr>
          </a:br>
          <a:r>
            <a:rPr lang="en-GB" sz="1300" kern="1200" dirty="0">
              <a:solidFill>
                <a:schemeClr val="accent1"/>
              </a:solidFill>
            </a:rPr>
            <a:t>own NDC </a:t>
          </a:r>
        </a:p>
        <a:p>
          <a:pPr marL="0" lvl="0" indent="0" algn="ctr" defTabSz="577850">
            <a:lnSpc>
              <a:spcPct val="90000"/>
            </a:lnSpc>
            <a:spcBef>
              <a:spcPct val="0"/>
            </a:spcBef>
            <a:spcAft>
              <a:spcPct val="35000"/>
            </a:spcAft>
            <a:buNone/>
          </a:pPr>
          <a:r>
            <a:rPr lang="en-GB" sz="1300" b="1" kern="1200" dirty="0"/>
            <a:t>Credit does NOT need to be correspondingly adjusted</a:t>
          </a:r>
          <a:endParaRPr lang="en-GB" sz="1300" kern="1200" dirty="0"/>
        </a:p>
        <a:p>
          <a:pPr marL="0" lvl="0" indent="0" algn="ctr" defTabSz="577850">
            <a:lnSpc>
              <a:spcPct val="90000"/>
            </a:lnSpc>
            <a:spcBef>
              <a:spcPct val="0"/>
            </a:spcBef>
            <a:spcAft>
              <a:spcPct val="35000"/>
            </a:spcAft>
            <a:buNone/>
          </a:pPr>
          <a:endParaRPr lang="en-GB" sz="1300" kern="1200" dirty="0"/>
        </a:p>
      </dsp:txBody>
      <dsp:txXfrm>
        <a:off x="1752647" y="2670718"/>
        <a:ext cx="2386957" cy="1933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3F56D-35BD-40DD-9AE5-630CD84B3EBC}">
      <dsp:nvSpPr>
        <dsp:cNvPr id="0" name=""/>
        <dsp:cNvSpPr/>
      </dsp:nvSpPr>
      <dsp:spPr>
        <a:xfrm>
          <a:off x="7833" y="976909"/>
          <a:ext cx="1133745" cy="1094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Right to the VCC against third party</a:t>
          </a:r>
        </a:p>
      </dsp:txBody>
      <dsp:txXfrm>
        <a:off x="39898" y="1008974"/>
        <a:ext cx="1069615" cy="1030643"/>
      </dsp:txXfrm>
    </dsp:sp>
    <dsp:sp modelId="{FE427285-C9C5-47AD-AB7E-7E569B548E8B}">
      <dsp:nvSpPr>
        <dsp:cNvPr id="0" name=""/>
        <dsp:cNvSpPr/>
      </dsp:nvSpPr>
      <dsp:spPr>
        <a:xfrm>
          <a:off x="1254953" y="1383711"/>
          <a:ext cx="240354" cy="28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254953" y="1439945"/>
        <a:ext cx="168248" cy="168701"/>
      </dsp:txXfrm>
    </dsp:sp>
    <dsp:sp modelId="{F48E2B11-224E-4656-B2FA-37938896FE80}">
      <dsp:nvSpPr>
        <dsp:cNvPr id="0" name=""/>
        <dsp:cNvSpPr/>
      </dsp:nvSpPr>
      <dsp:spPr>
        <a:xfrm>
          <a:off x="1595077" y="976909"/>
          <a:ext cx="1133745" cy="1094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Can transfer the VCC</a:t>
          </a:r>
        </a:p>
      </dsp:txBody>
      <dsp:txXfrm>
        <a:off x="1627142" y="1008974"/>
        <a:ext cx="1069615" cy="1030643"/>
      </dsp:txXfrm>
    </dsp:sp>
    <dsp:sp modelId="{C51CFE2A-58A2-4884-9EA3-EEABC24F5230}">
      <dsp:nvSpPr>
        <dsp:cNvPr id="0" name=""/>
        <dsp:cNvSpPr/>
      </dsp:nvSpPr>
      <dsp:spPr>
        <a:xfrm>
          <a:off x="2842198" y="1383711"/>
          <a:ext cx="240354" cy="28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42198" y="1439945"/>
        <a:ext cx="168248" cy="168701"/>
      </dsp:txXfrm>
    </dsp:sp>
    <dsp:sp modelId="{B0D1762D-7ECD-4860-8146-B5FF2CB571A7}">
      <dsp:nvSpPr>
        <dsp:cNvPr id="0" name=""/>
        <dsp:cNvSpPr/>
      </dsp:nvSpPr>
      <dsp:spPr>
        <a:xfrm>
          <a:off x="3182322" y="976909"/>
          <a:ext cx="1133745" cy="1094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C000"/>
              </a:solidFill>
            </a:rPr>
            <a:t>By way of sale or security</a:t>
          </a:r>
        </a:p>
      </dsp:txBody>
      <dsp:txXfrm>
        <a:off x="3214387" y="1008974"/>
        <a:ext cx="1069615" cy="1030643"/>
      </dsp:txXfrm>
    </dsp:sp>
    <dsp:sp modelId="{59174B40-B86E-44BD-A1F3-295562FC81CC}">
      <dsp:nvSpPr>
        <dsp:cNvPr id="0" name=""/>
        <dsp:cNvSpPr/>
      </dsp:nvSpPr>
      <dsp:spPr>
        <a:xfrm>
          <a:off x="4429442" y="1383711"/>
          <a:ext cx="240354" cy="28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429442" y="1439945"/>
        <a:ext cx="168248" cy="168701"/>
      </dsp:txXfrm>
    </dsp:sp>
    <dsp:sp modelId="{9C190097-73C2-4D7A-A4BD-A07B09A9CEB7}">
      <dsp:nvSpPr>
        <dsp:cNvPr id="0" name=""/>
        <dsp:cNvSpPr/>
      </dsp:nvSpPr>
      <dsp:spPr>
        <a:xfrm>
          <a:off x="4769566" y="976909"/>
          <a:ext cx="1133745" cy="1094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Sole right to the benefits</a:t>
          </a:r>
        </a:p>
      </dsp:txBody>
      <dsp:txXfrm>
        <a:off x="4801631" y="1008974"/>
        <a:ext cx="1069615" cy="1030643"/>
      </dsp:txXfrm>
    </dsp:sp>
    <dsp:sp modelId="{E8E7D7DB-CC39-4259-AD16-A992DC32F74D}">
      <dsp:nvSpPr>
        <dsp:cNvPr id="0" name=""/>
        <dsp:cNvSpPr/>
      </dsp:nvSpPr>
      <dsp:spPr>
        <a:xfrm>
          <a:off x="6016687" y="1383711"/>
          <a:ext cx="240354" cy="28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016687" y="1439945"/>
        <a:ext cx="168248" cy="168701"/>
      </dsp:txXfrm>
    </dsp:sp>
    <dsp:sp modelId="{AE283BA0-F8E3-4D4C-9448-AC52741F6268}">
      <dsp:nvSpPr>
        <dsp:cNvPr id="0" name=""/>
        <dsp:cNvSpPr/>
      </dsp:nvSpPr>
      <dsp:spPr>
        <a:xfrm>
          <a:off x="6356810" y="976909"/>
          <a:ext cx="1133745" cy="1094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Part of estate on insolvency/death</a:t>
          </a:r>
        </a:p>
      </dsp:txBody>
      <dsp:txXfrm>
        <a:off x="6388875" y="1008974"/>
        <a:ext cx="1069615" cy="1030643"/>
      </dsp:txXfrm>
    </dsp:sp>
    <dsp:sp modelId="{D6CD4334-491A-431C-A362-AEAEF27D07A2}">
      <dsp:nvSpPr>
        <dsp:cNvPr id="0" name=""/>
        <dsp:cNvSpPr/>
      </dsp:nvSpPr>
      <dsp:spPr>
        <a:xfrm>
          <a:off x="7603931" y="1383711"/>
          <a:ext cx="240354" cy="28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603931" y="1439945"/>
        <a:ext cx="168248" cy="168701"/>
      </dsp:txXfrm>
    </dsp:sp>
    <dsp:sp modelId="{A3662BAA-545C-4AAB-9645-F72065126F7C}">
      <dsp:nvSpPr>
        <dsp:cNvPr id="0" name=""/>
        <dsp:cNvSpPr/>
      </dsp:nvSpPr>
      <dsp:spPr>
        <a:xfrm>
          <a:off x="7944055" y="976909"/>
          <a:ext cx="1258458" cy="1094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Accounting</a:t>
          </a:r>
        </a:p>
      </dsp:txBody>
      <dsp:txXfrm>
        <a:off x="7976120" y="1008974"/>
        <a:ext cx="1194328" cy="1030643"/>
      </dsp:txXfrm>
    </dsp:sp>
    <dsp:sp modelId="{66BA9288-F5D6-4816-9CBE-2EAB28B4E457}">
      <dsp:nvSpPr>
        <dsp:cNvPr id="0" name=""/>
        <dsp:cNvSpPr/>
      </dsp:nvSpPr>
      <dsp:spPr>
        <a:xfrm>
          <a:off x="9315887" y="1383711"/>
          <a:ext cx="240354" cy="28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9315887" y="1439945"/>
        <a:ext cx="168248" cy="168701"/>
      </dsp:txXfrm>
    </dsp:sp>
    <dsp:sp modelId="{A15AE55D-6885-4559-999C-EBFEE070EC28}">
      <dsp:nvSpPr>
        <dsp:cNvPr id="0" name=""/>
        <dsp:cNvSpPr/>
      </dsp:nvSpPr>
      <dsp:spPr>
        <a:xfrm>
          <a:off x="9656011" y="976909"/>
          <a:ext cx="1133745" cy="1094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Tax</a:t>
          </a:r>
        </a:p>
      </dsp:txBody>
      <dsp:txXfrm>
        <a:off x="9688076" y="1008974"/>
        <a:ext cx="1069615" cy="103064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30T17:17:02.570"/>
    </inkml:context>
    <inkml:brush xml:id="br0">
      <inkml:brushProperty name="width" value="0.035" units="cm"/>
      <inkml:brushProperty name="height" value="0.035" units="cm"/>
      <inkml:brushProperty name="color" value="#E71224"/>
    </inkml:brush>
  </inkml:definitions>
  <inkml:trace contextRef="#ctx0" brushRef="#br0">7134 877 24575,'1'-34'0,"0"22"0,0 0 0,-1 0 0,-1 0 0,1 0 0,-2 1 0,0-1 0,0 0 0,-1 1 0,-1-1 0,-6-14 0,-5 0 0,-2 1 0,-1 0 0,0 1 0,-2 1 0,-1 1 0,0 1 0,-2 1 0,-33-24 0,-26-10 0,-107-54 0,182 104 0,-61-30 0,-103-36 0,-78-6 0,127 44 0,-1 6 0,-1 5 0,-207-7 0,-164 27 0,-110-4 0,-358-4 0,866 13 0,-166 31 0,-91 43 0,-90 50 0,387-106 0,0 2 0,2 3 0,2 3 0,0 1 0,-75 60 0,-255 279 0,366-352 0,-319 391 0,290-350 0,-40 53 0,-236 336 0,281-371 0,3 1 0,-43 131 0,65-166 0,-198 565 0,209-592 0,-145 569 0,119-404 0,-16 342 0,47-51 0,21-2 0,-20-455 0,1 19 0,37 373 0,-15-266 0,-5-23 0,46 157 0,-46-222 0,44 80 0,-29-66 0,72 161 0,-78-170 0,50 74 0,-30-55 0,9 14 0,4-3 0,3-2 0,5-3 0,3-4 0,3-2 0,138 107 0,41-1 0,-179-136 0,124 57 0,299 106 0,142 23 0,21-68 0,-575-152 0,126 3 0,89-17 0,-133-1 0,-29 3 0,-14 1 0,177-20 0,-272 12 0,-2-2 0,1 0 0,-1-2 0,0-2 0,37-20 0,19-7 0,70-28 0,232-138 0,-184 72 0,-146 99 0,112-63 0,-117 70 0,0-2 0,-2-3 0,-1-2 0,-2-2 0,-1-2 0,-3-2 0,0-1 0,-3-3 0,-2-1 0,-2-1 0,-1-2 0,-3-2 0,38-81 0,40-122 0,-9 19 0,56-163 0,-33-14 0,-80 259 0,20-77 0,106-440 0,-142 578 0,69-150 0,-18 50 0,-40 89 0,80-231 0,-22-24 0,14-394 0,-64 317 0,-40 378 0,9-76 0,-3-171 0,-17 214 0,-3 1 0,-5 0 0,-3 0 0,-49-152 0,37 155 0,-8-24 0,-57-121 0,85 214 0,-59-110 0,57 110 0,-1 0 0,0 1 0,-2 1 0,0 0 0,-21-19 0,-16-5 0,-80-47 0,-62-19 0,161 87 0,-158-77 0,137 71 0,-95-27 0,3 8 0,-44-11 0,128 41 0,0 2 0,-76-2 0,-123 9 0,188 4 0,4 1 0,0 3 0,-96 21 0,-127 45 0,287-70 0,-78 21 0,-174 51 0,195-53 0,2 3 0,-69 38 0,56-25-16,40-22-434,2 2 1,-55 36-1,76-44-6376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D260E-3F0A-48B0-802E-0F9C24ED8C18}"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4BE0D-EDBF-43B2-9FD8-13C9E1FDEFA9}" type="slidenum">
              <a:rPr lang="en-GB" smtClean="0"/>
              <a:t>‹#›</a:t>
            </a:fld>
            <a:endParaRPr lang="en-GB"/>
          </a:p>
        </p:txBody>
      </p:sp>
    </p:spTree>
    <p:extLst>
      <p:ext uri="{BB962C8B-B14F-4D97-AF65-F5344CB8AC3E}">
        <p14:creationId xmlns:p14="http://schemas.microsoft.com/office/powerpoint/2010/main" val="34201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85096E4-0B66-5640-BD3E-3ABD0FB93F1D}" type="slidenum">
              <a:rPr lang="en-US" smtClean="0"/>
              <a:t>17</a:t>
            </a:fld>
            <a:endParaRPr lang="en-US"/>
          </a:p>
        </p:txBody>
      </p:sp>
    </p:spTree>
    <p:extLst>
      <p:ext uri="{BB962C8B-B14F-4D97-AF65-F5344CB8AC3E}">
        <p14:creationId xmlns:p14="http://schemas.microsoft.com/office/powerpoint/2010/main" val="108154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3B155-AF41-54AC-493E-3EC4FD487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A3230-625B-4AFB-F62B-5DE43EB26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09EBE-EA7E-15C9-7919-3E0A594AE2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B74D9A-7999-AAFF-1683-05FCDEFFB5C6}"/>
              </a:ext>
            </a:extLst>
          </p:cNvPr>
          <p:cNvSpPr>
            <a:spLocks noGrp="1"/>
          </p:cNvSpPr>
          <p:nvPr>
            <p:ph type="sldNum" sz="quarter" idx="5"/>
          </p:nvPr>
        </p:nvSpPr>
        <p:spPr/>
        <p:txBody>
          <a:bodyPr/>
          <a:lstStyle/>
          <a:p>
            <a:fld id="{0954BE0D-EDBF-43B2-9FD8-13C9E1FDEFA9}" type="slidenum">
              <a:rPr lang="en-GB" smtClean="0"/>
              <a:t>18</a:t>
            </a:fld>
            <a:endParaRPr lang="en-GB"/>
          </a:p>
        </p:txBody>
      </p:sp>
    </p:spTree>
    <p:extLst>
      <p:ext uri="{BB962C8B-B14F-4D97-AF65-F5344CB8AC3E}">
        <p14:creationId xmlns:p14="http://schemas.microsoft.com/office/powerpoint/2010/main" val="209509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54BE0D-EDBF-43B2-9FD8-13C9E1FDEFA9}" type="slidenum">
              <a:rPr lang="en-GB" smtClean="0"/>
              <a:t>19</a:t>
            </a:fld>
            <a:endParaRPr lang="en-GB"/>
          </a:p>
        </p:txBody>
      </p:sp>
    </p:spTree>
    <p:extLst>
      <p:ext uri="{BB962C8B-B14F-4D97-AF65-F5344CB8AC3E}">
        <p14:creationId xmlns:p14="http://schemas.microsoft.com/office/powerpoint/2010/main" val="41794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54BE0D-EDBF-43B2-9FD8-13C9E1FDEFA9}" type="slidenum">
              <a:rPr lang="en-GB" smtClean="0"/>
              <a:t>20</a:t>
            </a:fld>
            <a:endParaRPr lang="en-GB"/>
          </a:p>
        </p:txBody>
      </p:sp>
    </p:spTree>
    <p:extLst>
      <p:ext uri="{BB962C8B-B14F-4D97-AF65-F5344CB8AC3E}">
        <p14:creationId xmlns:p14="http://schemas.microsoft.com/office/powerpoint/2010/main" val="4061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54BE0D-EDBF-43B2-9FD8-13C9E1FDEFA9}" type="slidenum">
              <a:rPr lang="en-GB" smtClean="0"/>
              <a:t>26</a:t>
            </a:fld>
            <a:endParaRPr lang="en-GB"/>
          </a:p>
        </p:txBody>
      </p:sp>
    </p:spTree>
    <p:extLst>
      <p:ext uri="{BB962C8B-B14F-4D97-AF65-F5344CB8AC3E}">
        <p14:creationId xmlns:p14="http://schemas.microsoft.com/office/powerpoint/2010/main" val="326751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GB"/>
              <a:t>Click to edit Master title style</a:t>
            </a:r>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GB"/>
              <a:t>Click to edit Master subtitle style</a:t>
            </a:r>
          </a:p>
        </p:txBody>
      </p:sp>
      <p:sp>
        <p:nvSpPr>
          <p:cNvPr id="4" name="Date Placeholder 3">
            <a:extLst>
              <a:ext uri="{FF2B5EF4-FFF2-40B4-BE49-F238E27FC236}">
                <a16:creationId xmlns:a16="http://schemas.microsoft.com/office/drawing/2014/main" id="{189AA700-64C8-2964-F945-4EE11A0561B2}"/>
              </a:ext>
            </a:extLst>
          </p:cNvPr>
          <p:cNvSpPr txBox="1">
            <a:spLocks noGrp="1"/>
          </p:cNvSpPr>
          <p:nvPr>
            <p:ph type="dt" sz="half" idx="10"/>
          </p:nvPr>
        </p:nvSpPr>
        <p:spPr>
          <a:ln/>
        </p:spPr>
        <p:txBody>
          <a:bodyPr/>
          <a:lstStyle>
            <a:lvl1pPr>
              <a:defRPr/>
            </a:lvl1pPr>
          </a:lstStyle>
          <a:p>
            <a:pPr>
              <a:defRPr/>
            </a:pPr>
            <a:fld id="{81D0AB0E-F5CA-424C-89CD-BC069B7D3677}" type="datetime1">
              <a:rPr lang="en-US"/>
              <a:pPr>
                <a:defRPr/>
              </a:pPr>
              <a:t>7/30/2025</a:t>
            </a:fld>
            <a:endParaRPr/>
          </a:p>
        </p:txBody>
      </p:sp>
      <p:sp>
        <p:nvSpPr>
          <p:cNvPr id="5" name="Footer Placeholder 4">
            <a:extLst>
              <a:ext uri="{FF2B5EF4-FFF2-40B4-BE49-F238E27FC236}">
                <a16:creationId xmlns:a16="http://schemas.microsoft.com/office/drawing/2014/main" id="{6046D9F0-9893-A88F-5734-F9A099871C6B}"/>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C95C7D7C-058B-32F5-C75A-9667E809EF8B}"/>
              </a:ext>
            </a:extLst>
          </p:cNvPr>
          <p:cNvSpPr txBox="1">
            <a:spLocks noGrp="1"/>
          </p:cNvSpPr>
          <p:nvPr>
            <p:ph type="sldNum" sz="quarter" idx="12"/>
          </p:nvPr>
        </p:nvSpPr>
        <p:spPr>
          <a:ln/>
        </p:spPr>
        <p:txBody>
          <a:bodyPr/>
          <a:lstStyle>
            <a:lvl1pPr>
              <a:defRPr/>
            </a:lvl1pPr>
          </a:lstStyle>
          <a:p>
            <a:pPr>
              <a:defRPr/>
            </a:pPr>
            <a:fld id="{7DDA070B-F249-41E2-8721-82F47F2B1F2D}" type="slidenum">
              <a:rPr/>
              <a:pPr>
                <a:defRPr/>
              </a:pPr>
              <a:t>‹#›</a:t>
            </a:fld>
            <a:endParaRPr/>
          </a:p>
        </p:txBody>
      </p:sp>
    </p:spTree>
    <p:extLst>
      <p:ext uri="{BB962C8B-B14F-4D97-AF65-F5344CB8AC3E}">
        <p14:creationId xmlns:p14="http://schemas.microsoft.com/office/powerpoint/2010/main" val="161036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941AA4-52F9-1DEB-82B6-D086A07962BB}"/>
              </a:ext>
            </a:extLst>
          </p:cNvPr>
          <p:cNvSpPr txBox="1">
            <a:spLocks noGrp="1"/>
          </p:cNvSpPr>
          <p:nvPr>
            <p:ph type="dt" sz="half" idx="10"/>
          </p:nvPr>
        </p:nvSpPr>
        <p:spPr>
          <a:ln/>
        </p:spPr>
        <p:txBody>
          <a:bodyPr/>
          <a:lstStyle>
            <a:lvl1pPr>
              <a:defRPr/>
            </a:lvl1pPr>
          </a:lstStyle>
          <a:p>
            <a:pPr>
              <a:defRPr/>
            </a:pPr>
            <a:fld id="{BE534B07-D724-4864-ACF1-11BFD50A1712}" type="datetime1">
              <a:rPr lang="en-US"/>
              <a:pPr>
                <a:defRPr/>
              </a:pPr>
              <a:t>7/30/2025</a:t>
            </a:fld>
            <a:endParaRPr/>
          </a:p>
        </p:txBody>
      </p:sp>
      <p:sp>
        <p:nvSpPr>
          <p:cNvPr id="5" name="Footer Placeholder 4">
            <a:extLst>
              <a:ext uri="{FF2B5EF4-FFF2-40B4-BE49-F238E27FC236}">
                <a16:creationId xmlns:a16="http://schemas.microsoft.com/office/drawing/2014/main" id="{BCF2D1E1-0278-F671-E510-672F8FFCF4A2}"/>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0A8F780D-9560-E221-C00B-EE07F7457E6F}"/>
              </a:ext>
            </a:extLst>
          </p:cNvPr>
          <p:cNvSpPr txBox="1">
            <a:spLocks noGrp="1"/>
          </p:cNvSpPr>
          <p:nvPr>
            <p:ph type="sldNum" sz="quarter" idx="12"/>
          </p:nvPr>
        </p:nvSpPr>
        <p:spPr>
          <a:ln/>
        </p:spPr>
        <p:txBody>
          <a:bodyPr/>
          <a:lstStyle>
            <a:lvl1pPr>
              <a:defRPr/>
            </a:lvl1pPr>
          </a:lstStyle>
          <a:p>
            <a:pPr>
              <a:defRPr/>
            </a:pPr>
            <a:fld id="{E2C7B777-4F31-4351-8301-EA1E0DFA8A79}" type="slidenum">
              <a:rPr/>
              <a:pPr>
                <a:defRPr/>
              </a:pPr>
              <a:t>‹#›</a:t>
            </a:fld>
            <a:endParaRPr/>
          </a:p>
        </p:txBody>
      </p:sp>
    </p:spTree>
    <p:extLst>
      <p:ext uri="{BB962C8B-B14F-4D97-AF65-F5344CB8AC3E}">
        <p14:creationId xmlns:p14="http://schemas.microsoft.com/office/powerpoint/2010/main" val="64513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GB"/>
              <a:t>Click to edit Master title style</a:t>
            </a:r>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6E6B5B-C80B-01E4-B831-FBD68523474E}"/>
              </a:ext>
            </a:extLst>
          </p:cNvPr>
          <p:cNvSpPr txBox="1">
            <a:spLocks noGrp="1"/>
          </p:cNvSpPr>
          <p:nvPr>
            <p:ph type="dt" sz="half" idx="10"/>
          </p:nvPr>
        </p:nvSpPr>
        <p:spPr>
          <a:ln/>
        </p:spPr>
        <p:txBody>
          <a:bodyPr/>
          <a:lstStyle>
            <a:lvl1pPr>
              <a:defRPr/>
            </a:lvl1pPr>
          </a:lstStyle>
          <a:p>
            <a:pPr>
              <a:defRPr/>
            </a:pPr>
            <a:fld id="{BA3AB9D8-34B7-45F2-8E52-ABA8FCD6BBE9}" type="datetime1">
              <a:rPr lang="en-US"/>
              <a:pPr>
                <a:defRPr/>
              </a:pPr>
              <a:t>7/30/2025</a:t>
            </a:fld>
            <a:endParaRPr/>
          </a:p>
        </p:txBody>
      </p:sp>
      <p:sp>
        <p:nvSpPr>
          <p:cNvPr id="5" name="Footer Placeholder 4">
            <a:extLst>
              <a:ext uri="{FF2B5EF4-FFF2-40B4-BE49-F238E27FC236}">
                <a16:creationId xmlns:a16="http://schemas.microsoft.com/office/drawing/2014/main" id="{79015760-B6CE-D35E-EAA9-60E53EF0719D}"/>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D675E6B4-5363-919E-F0E4-F9B814FF242F}"/>
              </a:ext>
            </a:extLst>
          </p:cNvPr>
          <p:cNvSpPr txBox="1">
            <a:spLocks noGrp="1"/>
          </p:cNvSpPr>
          <p:nvPr>
            <p:ph type="sldNum" sz="quarter" idx="12"/>
          </p:nvPr>
        </p:nvSpPr>
        <p:spPr>
          <a:ln/>
        </p:spPr>
        <p:txBody>
          <a:bodyPr/>
          <a:lstStyle>
            <a:lvl1pPr>
              <a:defRPr/>
            </a:lvl1pPr>
          </a:lstStyle>
          <a:p>
            <a:pPr>
              <a:defRPr/>
            </a:pPr>
            <a:fld id="{1DE13AA9-6E55-4899-9D3F-E8B3406A27D0}" type="slidenum">
              <a:rPr/>
              <a:pPr>
                <a:defRPr/>
              </a:pPr>
              <a:t>‹#›</a:t>
            </a:fld>
            <a:endParaRPr/>
          </a:p>
        </p:txBody>
      </p:sp>
    </p:spTree>
    <p:extLst>
      <p:ext uri="{BB962C8B-B14F-4D97-AF65-F5344CB8AC3E}">
        <p14:creationId xmlns:p14="http://schemas.microsoft.com/office/powerpoint/2010/main" val="361955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Title Optional - Whit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EA1060-A77A-7F40-9749-6F67D8B7F1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731675" y="6449450"/>
            <a:ext cx="125341" cy="268144"/>
          </a:xfrm>
          <a:prstGeom prst="rect">
            <a:avLst/>
          </a:prstGeom>
        </p:spPr>
      </p:pic>
      <p:cxnSp>
        <p:nvCxnSpPr>
          <p:cNvPr id="2" name="Straight Connector 1">
            <a:extLst>
              <a:ext uri="{FF2B5EF4-FFF2-40B4-BE49-F238E27FC236}">
                <a16:creationId xmlns:a16="http://schemas.microsoft.com/office/drawing/2014/main" id="{AFEC8897-5686-B288-0D2C-69595018768D}"/>
              </a:ext>
            </a:extLst>
          </p:cNvPr>
          <p:cNvCxnSpPr>
            <a:cxnSpLocks/>
          </p:cNvCxnSpPr>
          <p:nvPr userDrawn="1"/>
        </p:nvCxnSpPr>
        <p:spPr>
          <a:xfrm>
            <a:off x="360024" y="6237474"/>
            <a:ext cx="11496992" cy="0"/>
          </a:xfrm>
          <a:prstGeom prst="line">
            <a:avLst/>
          </a:prstGeom>
          <a:ln w="12700">
            <a:solidFill>
              <a:schemeClr val="dk1"/>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F06651B-2B43-3F0C-D7DB-1D45C5A2EE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86342" y="6352469"/>
            <a:ext cx="170674" cy="365125"/>
          </a:xfrm>
          <a:prstGeom prst="rect">
            <a:avLst/>
          </a:prstGeom>
        </p:spPr>
      </p:pic>
      <p:sp>
        <p:nvSpPr>
          <p:cNvPr id="8" name="Slide Number Placeholder 5">
            <a:extLst>
              <a:ext uri="{FF2B5EF4-FFF2-40B4-BE49-F238E27FC236}">
                <a16:creationId xmlns:a16="http://schemas.microsoft.com/office/drawing/2014/main" id="{EC51689C-7215-6454-4171-2EEA4A7E1263}"/>
              </a:ext>
            </a:extLst>
          </p:cNvPr>
          <p:cNvSpPr txBox="1">
            <a:spLocks/>
          </p:cNvSpPr>
          <p:nvPr userDrawn="1"/>
        </p:nvSpPr>
        <p:spPr>
          <a:xfrm>
            <a:off x="360023" y="6472566"/>
            <a:ext cx="353052" cy="179384"/>
          </a:xfrm>
          <a:prstGeom prst="rect">
            <a:avLst/>
          </a:prstGeom>
        </p:spPr>
        <p:txBody>
          <a:bodyPr vert="horz" lIns="0" tIns="0" rIns="0" bIns="0" rtlCol="0" anchor="ctr"/>
          <a:lstStyle>
            <a:defPPr>
              <a:defRPr lang="en-US"/>
            </a:defPPr>
            <a:lvl1pPr marL="0" algn="l" defTabSz="457200" rtl="0" eaLnBrk="1" latinLnBrk="0" hangingPunct="1">
              <a:defRPr sz="18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6D2180-91FC-FC43-9DB5-96F6ECF7CC18}" type="slidenum">
              <a:rPr lang="en-US" sz="900" smtClean="0">
                <a:solidFill>
                  <a:schemeClr val="tx1"/>
                </a:solidFill>
              </a:rPr>
              <a:pPr/>
              <a:t>‹#›</a:t>
            </a:fld>
            <a:endParaRPr lang="en-US" sz="900">
              <a:solidFill>
                <a:schemeClr val="tx1"/>
              </a:solidFill>
            </a:endParaRPr>
          </a:p>
        </p:txBody>
      </p:sp>
      <p:pic>
        <p:nvPicPr>
          <p:cNvPr id="4" name="Picture 3">
            <a:extLst>
              <a:ext uri="{FF2B5EF4-FFF2-40B4-BE49-F238E27FC236}">
                <a16:creationId xmlns:a16="http://schemas.microsoft.com/office/drawing/2014/main" id="{3E743EFB-1162-862F-B723-08F4B7F4E63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5830744" y="6479741"/>
            <a:ext cx="540757" cy="193510"/>
          </a:xfrm>
          <a:prstGeom prst="rect">
            <a:avLst/>
          </a:prstGeom>
        </p:spPr>
      </p:pic>
      <p:sp>
        <p:nvSpPr>
          <p:cNvPr id="7" name="Title 1">
            <a:extLst>
              <a:ext uri="{FF2B5EF4-FFF2-40B4-BE49-F238E27FC236}">
                <a16:creationId xmlns:a16="http://schemas.microsoft.com/office/drawing/2014/main" id="{D0AC25CA-5AB0-E367-D535-590A049C2D54}"/>
              </a:ext>
            </a:extLst>
          </p:cNvPr>
          <p:cNvSpPr>
            <a:spLocks noGrp="1"/>
          </p:cNvSpPr>
          <p:nvPr>
            <p:ph type="title" hasCustomPrompt="1"/>
          </p:nvPr>
        </p:nvSpPr>
        <p:spPr>
          <a:xfrm>
            <a:off x="360023" y="360000"/>
            <a:ext cx="11497348" cy="276999"/>
          </a:xfrm>
          <a:prstGeom prst="rect">
            <a:avLst/>
          </a:prstGeom>
        </p:spPr>
        <p:txBody>
          <a:bodyPr anchor="t"/>
          <a:lstStyle>
            <a:lvl1pPr algn="ctr">
              <a:defRPr sz="2000" b="1" spc="50" baseline="0">
                <a:solidFill>
                  <a:schemeClr val="tx1"/>
                </a:solidFill>
                <a:latin typeface="Helvetica Neue" panose="02000503000000020004"/>
              </a:defRPr>
            </a:lvl1pPr>
          </a:lstStyle>
          <a:p>
            <a:r>
              <a:rPr lang="en-GB"/>
              <a:t>CLICK TO EDIT TITLE</a:t>
            </a:r>
            <a:endParaRPr lang="en-US"/>
          </a:p>
        </p:txBody>
      </p:sp>
      <p:sp>
        <p:nvSpPr>
          <p:cNvPr id="9" name="Text Placeholder 2">
            <a:extLst>
              <a:ext uri="{FF2B5EF4-FFF2-40B4-BE49-F238E27FC236}">
                <a16:creationId xmlns:a16="http://schemas.microsoft.com/office/drawing/2014/main" id="{CCD471C0-F4FE-F6C4-5B4C-15C61FD6C898}"/>
              </a:ext>
            </a:extLst>
          </p:cNvPr>
          <p:cNvSpPr>
            <a:spLocks noGrp="1"/>
          </p:cNvSpPr>
          <p:nvPr>
            <p:ph type="body" idx="1" hasCustomPrompt="1"/>
          </p:nvPr>
        </p:nvSpPr>
        <p:spPr>
          <a:xfrm>
            <a:off x="360024" y="978707"/>
            <a:ext cx="11496992" cy="5016499"/>
          </a:xfrm>
        </p:spPr>
        <p:txBody>
          <a:bodyPr lIns="0" tIns="0" rIns="0" bIns="0" anchor="ctr">
            <a:normAutofit/>
          </a:bodyPr>
          <a:lstStyle>
            <a:lvl1pPr marL="0" indent="0" algn="ctr">
              <a:lnSpc>
                <a:spcPct val="120000"/>
              </a:lnSpc>
              <a:buNone/>
              <a:defRPr sz="1400" b="0" i="0">
                <a:solidFill>
                  <a:srgbClr val="241F21"/>
                </a:solidFill>
                <a:latin typeface="Helvetica Neue" panose="02000503000000020004"/>
                <a:ea typeface="Helvetica Neue" panose="02000503000000020004"/>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subtitle</a:t>
            </a:r>
          </a:p>
        </p:txBody>
      </p:sp>
    </p:spTree>
    <p:extLst>
      <p:ext uri="{BB962C8B-B14F-4D97-AF65-F5344CB8AC3E}">
        <p14:creationId xmlns:p14="http://schemas.microsoft.com/office/powerpoint/2010/main" val="117524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07B114-18F2-A1B3-E0E3-8F71ED4C965D}"/>
              </a:ext>
            </a:extLst>
          </p:cNvPr>
          <p:cNvSpPr txBox="1">
            <a:spLocks noGrp="1"/>
          </p:cNvSpPr>
          <p:nvPr>
            <p:ph type="dt" sz="half" idx="10"/>
          </p:nvPr>
        </p:nvSpPr>
        <p:spPr>
          <a:ln/>
        </p:spPr>
        <p:txBody>
          <a:bodyPr/>
          <a:lstStyle>
            <a:lvl1pPr>
              <a:defRPr/>
            </a:lvl1pPr>
          </a:lstStyle>
          <a:p>
            <a:pPr>
              <a:defRPr/>
            </a:pPr>
            <a:fld id="{02BE858F-4E1B-491B-ACC9-5469CCD61127}" type="datetime1">
              <a:rPr lang="en-US"/>
              <a:pPr>
                <a:defRPr/>
              </a:pPr>
              <a:t>7/30/2025</a:t>
            </a:fld>
            <a:endParaRPr/>
          </a:p>
        </p:txBody>
      </p:sp>
      <p:sp>
        <p:nvSpPr>
          <p:cNvPr id="5" name="Footer Placeholder 4">
            <a:extLst>
              <a:ext uri="{FF2B5EF4-FFF2-40B4-BE49-F238E27FC236}">
                <a16:creationId xmlns:a16="http://schemas.microsoft.com/office/drawing/2014/main" id="{3A0C2285-92C7-A10B-C81F-498A49374E50}"/>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0B9942AC-89BE-AE02-5CA3-D427BB591648}"/>
              </a:ext>
            </a:extLst>
          </p:cNvPr>
          <p:cNvSpPr txBox="1">
            <a:spLocks noGrp="1"/>
          </p:cNvSpPr>
          <p:nvPr>
            <p:ph type="sldNum" sz="quarter" idx="12"/>
          </p:nvPr>
        </p:nvSpPr>
        <p:spPr>
          <a:ln/>
        </p:spPr>
        <p:txBody>
          <a:bodyPr/>
          <a:lstStyle>
            <a:lvl1pPr>
              <a:defRPr/>
            </a:lvl1pPr>
          </a:lstStyle>
          <a:p>
            <a:pPr>
              <a:defRPr/>
            </a:pPr>
            <a:fld id="{B3F975ED-5D56-48DE-80B8-C43D166AB2C6}" type="slidenum">
              <a:rPr/>
              <a:pPr>
                <a:defRPr/>
              </a:pPr>
              <a:t>‹#›</a:t>
            </a:fld>
            <a:endParaRPr/>
          </a:p>
        </p:txBody>
      </p:sp>
    </p:spTree>
    <p:extLst>
      <p:ext uri="{BB962C8B-B14F-4D97-AF65-F5344CB8AC3E}">
        <p14:creationId xmlns:p14="http://schemas.microsoft.com/office/powerpoint/2010/main" val="39718773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GB"/>
              <a:t>Click to edit Master title style</a:t>
            </a:r>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21E4A8C7-8F0D-0437-BC6A-027A2A8A84E7}"/>
              </a:ext>
            </a:extLst>
          </p:cNvPr>
          <p:cNvSpPr txBox="1">
            <a:spLocks noGrp="1"/>
          </p:cNvSpPr>
          <p:nvPr>
            <p:ph type="dt" sz="half" idx="10"/>
          </p:nvPr>
        </p:nvSpPr>
        <p:spPr>
          <a:ln/>
        </p:spPr>
        <p:txBody>
          <a:bodyPr/>
          <a:lstStyle>
            <a:lvl1pPr>
              <a:defRPr/>
            </a:lvl1pPr>
          </a:lstStyle>
          <a:p>
            <a:pPr>
              <a:defRPr/>
            </a:pPr>
            <a:fld id="{AE485C61-F48F-4740-BF20-FF231C3C3942}" type="datetime1">
              <a:rPr lang="en-US"/>
              <a:pPr>
                <a:defRPr/>
              </a:pPr>
              <a:t>7/30/2025</a:t>
            </a:fld>
            <a:endParaRPr/>
          </a:p>
        </p:txBody>
      </p:sp>
      <p:sp>
        <p:nvSpPr>
          <p:cNvPr id="5" name="Footer Placeholder 4">
            <a:extLst>
              <a:ext uri="{FF2B5EF4-FFF2-40B4-BE49-F238E27FC236}">
                <a16:creationId xmlns:a16="http://schemas.microsoft.com/office/drawing/2014/main" id="{EA326A5E-F7F8-13EE-E604-6106B379B71A}"/>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E213A640-20FC-EE1D-A219-50DAAE4A6529}"/>
              </a:ext>
            </a:extLst>
          </p:cNvPr>
          <p:cNvSpPr txBox="1">
            <a:spLocks noGrp="1"/>
          </p:cNvSpPr>
          <p:nvPr>
            <p:ph type="sldNum" sz="quarter" idx="12"/>
          </p:nvPr>
        </p:nvSpPr>
        <p:spPr>
          <a:ln/>
        </p:spPr>
        <p:txBody>
          <a:bodyPr/>
          <a:lstStyle>
            <a:lvl1pPr>
              <a:defRPr/>
            </a:lvl1pPr>
          </a:lstStyle>
          <a:p>
            <a:pPr>
              <a:defRPr/>
            </a:pPr>
            <a:fld id="{C8D62DFE-09E6-4EFF-8413-530FFFD6C2A1}" type="slidenum">
              <a:rPr/>
              <a:pPr>
                <a:defRPr/>
              </a:pPr>
              <a:t>‹#›</a:t>
            </a:fld>
            <a:endParaRPr/>
          </a:p>
        </p:txBody>
      </p:sp>
    </p:spTree>
    <p:extLst>
      <p:ext uri="{BB962C8B-B14F-4D97-AF65-F5344CB8AC3E}">
        <p14:creationId xmlns:p14="http://schemas.microsoft.com/office/powerpoint/2010/main" val="19463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a:extLst>
              <a:ext uri="{FF2B5EF4-FFF2-40B4-BE49-F238E27FC236}">
                <a16:creationId xmlns:a16="http://schemas.microsoft.com/office/drawing/2014/main" id="{1CF9C9F8-85BA-E505-E8DE-B0855C2075C2}"/>
              </a:ext>
            </a:extLst>
          </p:cNvPr>
          <p:cNvSpPr txBox="1">
            <a:spLocks noGrp="1"/>
          </p:cNvSpPr>
          <p:nvPr>
            <p:ph type="dt" sz="half" idx="10"/>
          </p:nvPr>
        </p:nvSpPr>
        <p:spPr>
          <a:ln/>
        </p:spPr>
        <p:txBody>
          <a:bodyPr/>
          <a:lstStyle>
            <a:lvl1pPr>
              <a:defRPr/>
            </a:lvl1pPr>
          </a:lstStyle>
          <a:p>
            <a:pPr>
              <a:defRPr/>
            </a:pPr>
            <a:fld id="{F045D03C-CED8-4F46-AE87-DCDC76CA9E2E}" type="datetime1">
              <a:rPr lang="en-US"/>
              <a:pPr>
                <a:defRPr/>
              </a:pPr>
              <a:t>7/30/2025</a:t>
            </a:fld>
            <a:endParaRPr/>
          </a:p>
        </p:txBody>
      </p:sp>
      <p:sp>
        <p:nvSpPr>
          <p:cNvPr id="6" name="Footer Placeholder 4">
            <a:extLst>
              <a:ext uri="{FF2B5EF4-FFF2-40B4-BE49-F238E27FC236}">
                <a16:creationId xmlns:a16="http://schemas.microsoft.com/office/drawing/2014/main" id="{E1522878-4AEE-228D-1365-41A70657289A}"/>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1AD19395-8D8F-CBCB-0206-08754A0A3AD2}"/>
              </a:ext>
            </a:extLst>
          </p:cNvPr>
          <p:cNvSpPr txBox="1">
            <a:spLocks noGrp="1"/>
          </p:cNvSpPr>
          <p:nvPr>
            <p:ph type="sldNum" sz="quarter" idx="12"/>
          </p:nvPr>
        </p:nvSpPr>
        <p:spPr>
          <a:ln/>
        </p:spPr>
        <p:txBody>
          <a:bodyPr/>
          <a:lstStyle>
            <a:lvl1pPr>
              <a:defRPr/>
            </a:lvl1pPr>
          </a:lstStyle>
          <a:p>
            <a:pPr>
              <a:defRPr/>
            </a:pPr>
            <a:fld id="{F571A532-AB00-40DF-9A13-6252922862D8}" type="slidenum">
              <a:rPr/>
              <a:pPr>
                <a:defRPr/>
              </a:pPr>
              <a:t>‹#›</a:t>
            </a:fld>
            <a:endParaRPr/>
          </a:p>
        </p:txBody>
      </p:sp>
    </p:spTree>
    <p:extLst>
      <p:ext uri="{BB962C8B-B14F-4D97-AF65-F5344CB8AC3E}">
        <p14:creationId xmlns:p14="http://schemas.microsoft.com/office/powerpoint/2010/main" val="19577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GB"/>
              <a:t>Click to edit Master title style</a:t>
            </a:r>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GB"/>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GB"/>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a:extLst>
              <a:ext uri="{FF2B5EF4-FFF2-40B4-BE49-F238E27FC236}">
                <a16:creationId xmlns:a16="http://schemas.microsoft.com/office/drawing/2014/main" id="{1E66DDF2-A90E-7458-8B76-C7617A8A4F9E}"/>
              </a:ext>
            </a:extLst>
          </p:cNvPr>
          <p:cNvSpPr txBox="1">
            <a:spLocks noGrp="1"/>
          </p:cNvSpPr>
          <p:nvPr>
            <p:ph type="dt" sz="half" idx="10"/>
          </p:nvPr>
        </p:nvSpPr>
        <p:spPr>
          <a:ln/>
        </p:spPr>
        <p:txBody>
          <a:bodyPr/>
          <a:lstStyle>
            <a:lvl1pPr>
              <a:defRPr/>
            </a:lvl1pPr>
          </a:lstStyle>
          <a:p>
            <a:pPr>
              <a:defRPr/>
            </a:pPr>
            <a:fld id="{1311AD79-0A49-4110-A09D-204F986F2204}" type="datetime1">
              <a:rPr lang="en-US"/>
              <a:pPr>
                <a:defRPr/>
              </a:pPr>
              <a:t>7/30/2025</a:t>
            </a:fld>
            <a:endParaRPr/>
          </a:p>
        </p:txBody>
      </p:sp>
      <p:sp>
        <p:nvSpPr>
          <p:cNvPr id="8" name="Footer Placeholder 4">
            <a:extLst>
              <a:ext uri="{FF2B5EF4-FFF2-40B4-BE49-F238E27FC236}">
                <a16:creationId xmlns:a16="http://schemas.microsoft.com/office/drawing/2014/main" id="{F3E4DA95-34C2-4F24-4041-2501B9168E78}"/>
              </a:ext>
            </a:extLst>
          </p:cNvPr>
          <p:cNvSpPr txBox="1">
            <a:spLocks noGrp="1"/>
          </p:cNvSpPr>
          <p:nvPr>
            <p:ph type="ftr" sz="quarter" idx="11"/>
          </p:nvPr>
        </p:nvSpPr>
        <p:spPr>
          <a:ln/>
        </p:spPr>
        <p:txBody>
          <a:bodyPr/>
          <a:lstStyle>
            <a:lvl1pPr>
              <a:defRPr/>
            </a:lvl1pPr>
          </a:lstStyle>
          <a:p>
            <a:pPr>
              <a:defRPr/>
            </a:pPr>
            <a:endParaRPr/>
          </a:p>
        </p:txBody>
      </p:sp>
      <p:sp>
        <p:nvSpPr>
          <p:cNvPr id="9" name="Slide Number Placeholder 5">
            <a:extLst>
              <a:ext uri="{FF2B5EF4-FFF2-40B4-BE49-F238E27FC236}">
                <a16:creationId xmlns:a16="http://schemas.microsoft.com/office/drawing/2014/main" id="{7590CF8B-BCE2-D9DD-AE6D-4EA5CEA3E99B}"/>
              </a:ext>
            </a:extLst>
          </p:cNvPr>
          <p:cNvSpPr txBox="1">
            <a:spLocks noGrp="1"/>
          </p:cNvSpPr>
          <p:nvPr>
            <p:ph type="sldNum" sz="quarter" idx="12"/>
          </p:nvPr>
        </p:nvSpPr>
        <p:spPr>
          <a:ln/>
        </p:spPr>
        <p:txBody>
          <a:bodyPr/>
          <a:lstStyle>
            <a:lvl1pPr>
              <a:defRPr/>
            </a:lvl1pPr>
          </a:lstStyle>
          <a:p>
            <a:pPr>
              <a:defRPr/>
            </a:pPr>
            <a:fld id="{71BDF0AB-E346-4CA5-9EE1-98E319357AC8}" type="slidenum">
              <a:rPr/>
              <a:pPr>
                <a:defRPr/>
              </a:pPr>
              <a:t>‹#›</a:t>
            </a:fld>
            <a:endParaRPr/>
          </a:p>
        </p:txBody>
      </p:sp>
    </p:spTree>
    <p:extLst>
      <p:ext uri="{BB962C8B-B14F-4D97-AF65-F5344CB8AC3E}">
        <p14:creationId xmlns:p14="http://schemas.microsoft.com/office/powerpoint/2010/main" val="63188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GB"/>
              <a:t>Click to edit Master title style</a:t>
            </a:r>
          </a:p>
        </p:txBody>
      </p:sp>
      <p:sp>
        <p:nvSpPr>
          <p:cNvPr id="3" name="Date Placeholder 3">
            <a:extLst>
              <a:ext uri="{FF2B5EF4-FFF2-40B4-BE49-F238E27FC236}">
                <a16:creationId xmlns:a16="http://schemas.microsoft.com/office/drawing/2014/main" id="{684999BF-5F23-9EB5-DFC0-E209D96C6188}"/>
              </a:ext>
            </a:extLst>
          </p:cNvPr>
          <p:cNvSpPr txBox="1">
            <a:spLocks noGrp="1"/>
          </p:cNvSpPr>
          <p:nvPr>
            <p:ph type="dt" sz="half" idx="10"/>
          </p:nvPr>
        </p:nvSpPr>
        <p:spPr>
          <a:ln/>
        </p:spPr>
        <p:txBody>
          <a:bodyPr/>
          <a:lstStyle>
            <a:lvl1pPr>
              <a:defRPr/>
            </a:lvl1pPr>
          </a:lstStyle>
          <a:p>
            <a:pPr>
              <a:defRPr/>
            </a:pPr>
            <a:fld id="{812EDE1C-6E20-4DD7-B7CD-A6558F87DF23}" type="datetime1">
              <a:rPr lang="en-US"/>
              <a:pPr>
                <a:defRPr/>
              </a:pPr>
              <a:t>7/30/2025</a:t>
            </a:fld>
            <a:endParaRPr/>
          </a:p>
        </p:txBody>
      </p:sp>
      <p:sp>
        <p:nvSpPr>
          <p:cNvPr id="4" name="Footer Placeholder 4">
            <a:extLst>
              <a:ext uri="{FF2B5EF4-FFF2-40B4-BE49-F238E27FC236}">
                <a16:creationId xmlns:a16="http://schemas.microsoft.com/office/drawing/2014/main" id="{FCD4B79F-B055-23AC-A0F0-E300F4861D5E}"/>
              </a:ext>
            </a:extLst>
          </p:cNvPr>
          <p:cNvSpPr txBox="1">
            <a:spLocks noGrp="1"/>
          </p:cNvSpPr>
          <p:nvPr>
            <p:ph type="ftr" sz="quarter" idx="11"/>
          </p:nvPr>
        </p:nvSpPr>
        <p:spPr>
          <a:ln/>
        </p:spPr>
        <p:txBody>
          <a:bodyPr/>
          <a:lstStyle>
            <a:lvl1pPr>
              <a:defRPr/>
            </a:lvl1pPr>
          </a:lstStyle>
          <a:p>
            <a:pPr>
              <a:defRPr/>
            </a:pPr>
            <a:endParaRPr/>
          </a:p>
        </p:txBody>
      </p:sp>
      <p:sp>
        <p:nvSpPr>
          <p:cNvPr id="5" name="Slide Number Placeholder 5">
            <a:extLst>
              <a:ext uri="{FF2B5EF4-FFF2-40B4-BE49-F238E27FC236}">
                <a16:creationId xmlns:a16="http://schemas.microsoft.com/office/drawing/2014/main" id="{D1461BAA-AC2B-435E-8A55-087562A15F31}"/>
              </a:ext>
            </a:extLst>
          </p:cNvPr>
          <p:cNvSpPr txBox="1">
            <a:spLocks noGrp="1"/>
          </p:cNvSpPr>
          <p:nvPr>
            <p:ph type="sldNum" sz="quarter" idx="12"/>
          </p:nvPr>
        </p:nvSpPr>
        <p:spPr>
          <a:ln/>
        </p:spPr>
        <p:txBody>
          <a:bodyPr/>
          <a:lstStyle>
            <a:lvl1pPr>
              <a:defRPr/>
            </a:lvl1pPr>
          </a:lstStyle>
          <a:p>
            <a:pPr>
              <a:defRPr/>
            </a:pPr>
            <a:fld id="{73EF0AC1-1CE5-4222-A405-EA421CA961BF}" type="slidenum">
              <a:rPr/>
              <a:pPr>
                <a:defRPr/>
              </a:pPr>
              <a:t>‹#›</a:t>
            </a:fld>
            <a:endParaRPr/>
          </a:p>
        </p:txBody>
      </p:sp>
    </p:spTree>
    <p:extLst>
      <p:ext uri="{BB962C8B-B14F-4D97-AF65-F5344CB8AC3E}">
        <p14:creationId xmlns:p14="http://schemas.microsoft.com/office/powerpoint/2010/main" val="220775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96BF55-4CE2-8E1D-CB51-448E712E4CFE}"/>
              </a:ext>
            </a:extLst>
          </p:cNvPr>
          <p:cNvSpPr txBox="1">
            <a:spLocks noGrp="1"/>
          </p:cNvSpPr>
          <p:nvPr>
            <p:ph type="dt" sz="half" idx="10"/>
          </p:nvPr>
        </p:nvSpPr>
        <p:spPr>
          <a:ln/>
        </p:spPr>
        <p:txBody>
          <a:bodyPr/>
          <a:lstStyle>
            <a:lvl1pPr>
              <a:defRPr/>
            </a:lvl1pPr>
          </a:lstStyle>
          <a:p>
            <a:pPr>
              <a:defRPr/>
            </a:pPr>
            <a:fld id="{00AE7227-48B6-4766-AA72-613306D7F707}" type="datetime1">
              <a:rPr lang="en-US"/>
              <a:pPr>
                <a:defRPr/>
              </a:pPr>
              <a:t>7/30/2025</a:t>
            </a:fld>
            <a:endParaRPr/>
          </a:p>
        </p:txBody>
      </p:sp>
      <p:sp>
        <p:nvSpPr>
          <p:cNvPr id="3" name="Footer Placeholder 4">
            <a:extLst>
              <a:ext uri="{FF2B5EF4-FFF2-40B4-BE49-F238E27FC236}">
                <a16:creationId xmlns:a16="http://schemas.microsoft.com/office/drawing/2014/main" id="{51702C9D-5E7D-0E49-79E4-06D8762B139A}"/>
              </a:ext>
            </a:extLst>
          </p:cNvPr>
          <p:cNvSpPr txBox="1">
            <a:spLocks noGrp="1"/>
          </p:cNvSpPr>
          <p:nvPr>
            <p:ph type="ftr" sz="quarter" idx="11"/>
          </p:nvPr>
        </p:nvSpPr>
        <p:spPr>
          <a:ln/>
        </p:spPr>
        <p:txBody>
          <a:bodyPr/>
          <a:lstStyle>
            <a:lvl1pPr>
              <a:defRPr/>
            </a:lvl1pPr>
          </a:lstStyle>
          <a:p>
            <a:pPr>
              <a:defRPr/>
            </a:pPr>
            <a:endParaRPr/>
          </a:p>
        </p:txBody>
      </p:sp>
      <p:sp>
        <p:nvSpPr>
          <p:cNvPr id="4" name="Slide Number Placeholder 5">
            <a:extLst>
              <a:ext uri="{FF2B5EF4-FFF2-40B4-BE49-F238E27FC236}">
                <a16:creationId xmlns:a16="http://schemas.microsoft.com/office/drawing/2014/main" id="{DF6A6E19-2D7C-8C93-B0E9-D208F0B8658E}"/>
              </a:ext>
            </a:extLst>
          </p:cNvPr>
          <p:cNvSpPr txBox="1">
            <a:spLocks noGrp="1"/>
          </p:cNvSpPr>
          <p:nvPr>
            <p:ph type="sldNum" sz="quarter" idx="12"/>
          </p:nvPr>
        </p:nvSpPr>
        <p:spPr>
          <a:ln/>
        </p:spPr>
        <p:txBody>
          <a:bodyPr/>
          <a:lstStyle>
            <a:lvl1pPr>
              <a:defRPr/>
            </a:lvl1pPr>
          </a:lstStyle>
          <a:p>
            <a:pPr>
              <a:defRPr/>
            </a:pPr>
            <a:fld id="{82D0FDED-B0CB-4EDE-A332-D3D583E48346}" type="slidenum">
              <a:rPr/>
              <a:pPr>
                <a:defRPr/>
              </a:pPr>
              <a:t>‹#›</a:t>
            </a:fld>
            <a:endParaRPr/>
          </a:p>
        </p:txBody>
      </p:sp>
    </p:spTree>
    <p:extLst>
      <p:ext uri="{BB962C8B-B14F-4D97-AF65-F5344CB8AC3E}">
        <p14:creationId xmlns:p14="http://schemas.microsoft.com/office/powerpoint/2010/main" val="27772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GB"/>
              <a:t>Click to edit Master text styles</a:t>
            </a:r>
          </a:p>
        </p:txBody>
      </p:sp>
      <p:sp>
        <p:nvSpPr>
          <p:cNvPr id="5" name="Date Placeholder 3">
            <a:extLst>
              <a:ext uri="{FF2B5EF4-FFF2-40B4-BE49-F238E27FC236}">
                <a16:creationId xmlns:a16="http://schemas.microsoft.com/office/drawing/2014/main" id="{439BDFE0-750C-2667-6ABA-B68CAB6D1D32}"/>
              </a:ext>
            </a:extLst>
          </p:cNvPr>
          <p:cNvSpPr txBox="1">
            <a:spLocks noGrp="1"/>
          </p:cNvSpPr>
          <p:nvPr>
            <p:ph type="dt" sz="half" idx="10"/>
          </p:nvPr>
        </p:nvSpPr>
        <p:spPr>
          <a:ln/>
        </p:spPr>
        <p:txBody>
          <a:bodyPr/>
          <a:lstStyle>
            <a:lvl1pPr>
              <a:defRPr/>
            </a:lvl1pPr>
          </a:lstStyle>
          <a:p>
            <a:pPr>
              <a:defRPr/>
            </a:pPr>
            <a:fld id="{E7680EA5-3902-4DB2-82E9-39356BA50F8A}" type="datetime1">
              <a:rPr lang="en-US"/>
              <a:pPr>
                <a:defRPr/>
              </a:pPr>
              <a:t>7/30/2025</a:t>
            </a:fld>
            <a:endParaRPr/>
          </a:p>
        </p:txBody>
      </p:sp>
      <p:sp>
        <p:nvSpPr>
          <p:cNvPr id="6" name="Footer Placeholder 4">
            <a:extLst>
              <a:ext uri="{FF2B5EF4-FFF2-40B4-BE49-F238E27FC236}">
                <a16:creationId xmlns:a16="http://schemas.microsoft.com/office/drawing/2014/main" id="{F5924812-1BA7-776F-2652-BD05ABB3D6C0}"/>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057DB0A6-0D4F-3D51-DCF4-841B49DCB0EF}"/>
              </a:ext>
            </a:extLst>
          </p:cNvPr>
          <p:cNvSpPr txBox="1">
            <a:spLocks noGrp="1"/>
          </p:cNvSpPr>
          <p:nvPr>
            <p:ph type="sldNum" sz="quarter" idx="12"/>
          </p:nvPr>
        </p:nvSpPr>
        <p:spPr>
          <a:ln/>
        </p:spPr>
        <p:txBody>
          <a:bodyPr/>
          <a:lstStyle>
            <a:lvl1pPr>
              <a:defRPr/>
            </a:lvl1pPr>
          </a:lstStyle>
          <a:p>
            <a:pPr>
              <a:defRPr/>
            </a:pPr>
            <a:fld id="{4B452C9C-311F-4C71-8C00-CCEBBBAB7DBB}" type="slidenum">
              <a:rPr/>
              <a:pPr>
                <a:defRPr/>
              </a:pPr>
              <a:t>‹#›</a:t>
            </a:fld>
            <a:endParaRPr/>
          </a:p>
        </p:txBody>
      </p:sp>
    </p:spTree>
    <p:extLst>
      <p:ext uri="{BB962C8B-B14F-4D97-AF65-F5344CB8AC3E}">
        <p14:creationId xmlns:p14="http://schemas.microsoft.com/office/powerpoint/2010/main" val="299396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p>
        </p:txBody>
      </p:sp>
      <p:sp>
        <p:nvSpPr>
          <p:cNvPr id="3" name="Picture Placeholder 2"/>
          <p:cNvSpPr txBox="1">
            <a:spLocks noGrp="1"/>
          </p:cNvSpPr>
          <p:nvPr>
            <p:ph type="pic" idx="1"/>
          </p:nvPr>
        </p:nvSpPr>
        <p:spPr>
          <a:xfrm>
            <a:off x="5183184" y="987423"/>
            <a:ext cx="6172200" cy="4873623"/>
          </a:xfrm>
        </p:spPr>
        <p:txBody>
          <a:bodyPr>
            <a:normAutofit/>
          </a:bodyPr>
          <a:lstStyle>
            <a:lvl1pPr marL="0" indent="0">
              <a:buNone/>
              <a:defRPr sz="3200"/>
            </a:lvl1pPr>
          </a:lstStyle>
          <a:p>
            <a:pPr lvl="0"/>
            <a:endParaRPr lang="en-GB" noProof="0"/>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GB"/>
              <a:t>Click to edit Master text styles</a:t>
            </a:r>
          </a:p>
        </p:txBody>
      </p:sp>
      <p:sp>
        <p:nvSpPr>
          <p:cNvPr id="5" name="Date Placeholder 3">
            <a:extLst>
              <a:ext uri="{FF2B5EF4-FFF2-40B4-BE49-F238E27FC236}">
                <a16:creationId xmlns:a16="http://schemas.microsoft.com/office/drawing/2014/main" id="{41DB41EB-2059-0499-E881-7BF1E499F955}"/>
              </a:ext>
            </a:extLst>
          </p:cNvPr>
          <p:cNvSpPr txBox="1">
            <a:spLocks noGrp="1"/>
          </p:cNvSpPr>
          <p:nvPr>
            <p:ph type="dt" sz="half" idx="10"/>
          </p:nvPr>
        </p:nvSpPr>
        <p:spPr>
          <a:ln/>
        </p:spPr>
        <p:txBody>
          <a:bodyPr/>
          <a:lstStyle>
            <a:lvl1pPr>
              <a:defRPr/>
            </a:lvl1pPr>
          </a:lstStyle>
          <a:p>
            <a:pPr>
              <a:defRPr/>
            </a:pPr>
            <a:fld id="{08407983-4BDF-4CA2-ADF4-524E441F8423}" type="datetime1">
              <a:rPr lang="en-US"/>
              <a:pPr>
                <a:defRPr/>
              </a:pPr>
              <a:t>7/30/2025</a:t>
            </a:fld>
            <a:endParaRPr/>
          </a:p>
        </p:txBody>
      </p:sp>
      <p:sp>
        <p:nvSpPr>
          <p:cNvPr id="6" name="Footer Placeholder 4">
            <a:extLst>
              <a:ext uri="{FF2B5EF4-FFF2-40B4-BE49-F238E27FC236}">
                <a16:creationId xmlns:a16="http://schemas.microsoft.com/office/drawing/2014/main" id="{17D9CF38-AE9C-897F-4F84-22B268FBFF25}"/>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6F6E5BE0-DDE0-8339-7519-1A3FEEAC7703}"/>
              </a:ext>
            </a:extLst>
          </p:cNvPr>
          <p:cNvSpPr txBox="1">
            <a:spLocks noGrp="1"/>
          </p:cNvSpPr>
          <p:nvPr>
            <p:ph type="sldNum" sz="quarter" idx="12"/>
          </p:nvPr>
        </p:nvSpPr>
        <p:spPr>
          <a:ln/>
        </p:spPr>
        <p:txBody>
          <a:bodyPr/>
          <a:lstStyle>
            <a:lvl1pPr>
              <a:defRPr/>
            </a:lvl1pPr>
          </a:lstStyle>
          <a:p>
            <a:pPr>
              <a:defRPr/>
            </a:pPr>
            <a:fld id="{FAC39AD9-2310-4E70-8C34-517C2320CC51}" type="slidenum">
              <a:rPr/>
              <a:pPr>
                <a:defRPr/>
              </a:pPr>
              <a:t>‹#›</a:t>
            </a:fld>
            <a:endParaRPr/>
          </a:p>
        </p:txBody>
      </p:sp>
    </p:spTree>
    <p:extLst>
      <p:ext uri="{BB962C8B-B14F-4D97-AF65-F5344CB8AC3E}">
        <p14:creationId xmlns:p14="http://schemas.microsoft.com/office/powerpoint/2010/main" val="210884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0E2CD7-B686-26CB-80AD-226EAA991AE1}"/>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9205CCA9-BD48-6AF9-4067-4475BB4BDDBD}"/>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86BCCB30-C753-F910-5211-84C405B42C21}"/>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smtClean="0">
                <a:solidFill>
                  <a:srgbClr val="767676"/>
                </a:solidFill>
                <a:uFillTx/>
                <a:latin typeface="Aptos"/>
              </a:defRPr>
            </a:lvl1pPr>
          </a:lstStyle>
          <a:p>
            <a:pPr>
              <a:defRPr/>
            </a:pPr>
            <a:fld id="{549396D2-170B-4EFE-9C7D-C700E076AB9A}" type="datetime1">
              <a:rPr lang="en-US"/>
              <a:pPr>
                <a:defRPr/>
              </a:pPr>
              <a:t>7/30/2025</a:t>
            </a:fld>
            <a:endParaRPr/>
          </a:p>
        </p:txBody>
      </p:sp>
      <p:sp>
        <p:nvSpPr>
          <p:cNvPr id="5" name="Footer Placeholder 4">
            <a:extLst>
              <a:ext uri="{FF2B5EF4-FFF2-40B4-BE49-F238E27FC236}">
                <a16:creationId xmlns:a16="http://schemas.microsoft.com/office/drawing/2014/main" id="{2EAA8349-B9E8-1541-F8A4-3EED7D133FA9}"/>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a:defRPr/>
            </a:pPr>
            <a:endParaRPr/>
          </a:p>
        </p:txBody>
      </p:sp>
      <p:sp>
        <p:nvSpPr>
          <p:cNvPr id="6" name="Slide Number Placeholder 5">
            <a:extLst>
              <a:ext uri="{FF2B5EF4-FFF2-40B4-BE49-F238E27FC236}">
                <a16:creationId xmlns:a16="http://schemas.microsoft.com/office/drawing/2014/main" id="{E460307E-3830-1D26-926F-92D92C120234}"/>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smtClean="0">
                <a:solidFill>
                  <a:srgbClr val="767676"/>
                </a:solidFill>
                <a:uFillTx/>
                <a:latin typeface="Aptos"/>
              </a:defRPr>
            </a:lvl1pPr>
          </a:lstStyle>
          <a:p>
            <a:pPr>
              <a:defRPr/>
            </a:pPr>
            <a:fld id="{C12D5717-2546-4955-9C0E-D8B1C6ABF7E1}"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p:titleStyle>
    <p:bodyStyle>
      <a:lvl1pPr marL="228600" indent="-228600" algn="l" rtl="0" eaLnBrk="0" fontAlgn="base">
        <a:lnSpc>
          <a:spcPct val="90000"/>
        </a:lnSpc>
        <a:spcBef>
          <a:spcPts val="1000"/>
        </a:spcBef>
        <a:spcAft>
          <a:spcPct val="0"/>
        </a:spcAft>
        <a:buSzPct val="100000"/>
        <a:buFont typeface="Arial" panose="020B0604020202020204" pitchFamily="34" charset="0"/>
        <a:buChar char="•"/>
        <a:defRPr lang="en-GB" sz="2800" kern="1200">
          <a:solidFill>
            <a:srgbClr val="000000"/>
          </a:solidFill>
          <a:latin typeface="Aptos"/>
        </a:defRPr>
      </a:lvl1pPr>
      <a:lvl2pPr marL="685800" lvl="1" indent="-228600" algn="l" rtl="0" eaLnBrk="0" fontAlgn="base">
        <a:lnSpc>
          <a:spcPct val="90000"/>
        </a:lnSpc>
        <a:spcBef>
          <a:spcPts val="500"/>
        </a:spcBef>
        <a:spcAft>
          <a:spcPct val="0"/>
        </a:spcAft>
        <a:buSzPct val="100000"/>
        <a:buFont typeface="Arial" panose="020B0604020202020204" pitchFamily="34" charset="0"/>
        <a:buChar char="•"/>
        <a:defRPr lang="en-GB" sz="2400" kern="1200">
          <a:solidFill>
            <a:srgbClr val="000000"/>
          </a:solidFill>
          <a:latin typeface="Aptos"/>
        </a:defRPr>
      </a:lvl2pPr>
      <a:lvl3pPr marL="1143000" lvl="2" indent="-228600" algn="l" rtl="0" eaLnBrk="0" fontAlgn="base">
        <a:lnSpc>
          <a:spcPct val="90000"/>
        </a:lnSpc>
        <a:spcBef>
          <a:spcPts val="500"/>
        </a:spcBef>
        <a:spcAft>
          <a:spcPct val="0"/>
        </a:spcAft>
        <a:buSzPct val="100000"/>
        <a:buFont typeface="Arial" panose="020B0604020202020204" pitchFamily="34" charset="0"/>
        <a:buChar char="•"/>
        <a:defRPr lang="en-GB" sz="2000" kern="1200">
          <a:solidFill>
            <a:srgbClr val="000000"/>
          </a:solidFill>
          <a:latin typeface="Aptos"/>
        </a:defRPr>
      </a:lvl3pPr>
      <a:lvl4pPr marL="1600200" lvl="3" indent="-228600" algn="l" rtl="0" eaLnBrk="0" fontAlgn="base">
        <a:lnSpc>
          <a:spcPct val="90000"/>
        </a:lnSpc>
        <a:spcBef>
          <a:spcPts val="500"/>
        </a:spcBef>
        <a:spcAft>
          <a:spcPct val="0"/>
        </a:spcAft>
        <a:buSzPct val="100000"/>
        <a:buFont typeface="Arial" panose="020B0604020202020204" pitchFamily="34" charset="0"/>
        <a:buChar char="•"/>
        <a:defRPr lang="en-GB" kern="1200">
          <a:solidFill>
            <a:srgbClr val="000000"/>
          </a:solidFill>
          <a:latin typeface="Aptos"/>
        </a:defRPr>
      </a:lvl4pPr>
      <a:lvl5pPr marL="2057400" lvl="4" indent="-228600" algn="l" rtl="0" eaLnBrk="0" fontAlgn="base">
        <a:lnSpc>
          <a:spcPct val="90000"/>
        </a:lnSpc>
        <a:spcBef>
          <a:spcPts val="500"/>
        </a:spcBef>
        <a:spcAft>
          <a:spcPct val="0"/>
        </a:spcAft>
        <a:buSzPct val="100000"/>
        <a:buFont typeface="Arial" panose="020B0604020202020204" pitchFamily="34" charset="0"/>
        <a:buChar char="•"/>
        <a:defRPr lang="en-GB" kern="1200">
          <a:solidFill>
            <a:srgbClr val="000000"/>
          </a:solidFill>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nfccc.int/sites/default/files/resource/MEP007_Meeting_report.pdf"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147475855">
    <p:spTree>
      <p:nvGrpSpPr>
        <p:cNvPr id="1" name=""/>
        <p:cNvGrpSpPr/>
        <p:nvPr/>
      </p:nvGrpSpPr>
      <p:grpSpPr>
        <a:xfrm>
          <a:off x="0" y="0"/>
          <a:ext cx="0" cy="0"/>
          <a:chOff x="0" y="0"/>
          <a:chExt cx="0" cy="0"/>
        </a:xfrm>
      </p:grpSpPr>
      <p:sp>
        <p:nvSpPr>
          <p:cNvPr id="2050" name="TextBox 5">
            <a:extLst>
              <a:ext uri="{FF2B5EF4-FFF2-40B4-BE49-F238E27FC236}">
                <a16:creationId xmlns:a16="http://schemas.microsoft.com/office/drawing/2014/main" id="{D58A2CFB-C421-7368-635D-1B8DE77005A1}"/>
              </a:ext>
            </a:extLst>
          </p:cNvPr>
          <p:cNvSpPr txBox="1">
            <a:spLocks noChangeArrowheads="1"/>
          </p:cNvSpPr>
          <p:nvPr/>
        </p:nvSpPr>
        <p:spPr bwMode="auto">
          <a:xfrm>
            <a:off x="715509" y="1098778"/>
            <a:ext cx="927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r>
              <a:rPr lang="en-GB" altLang="en-US" sz="3600" b="1" dirty="0">
                <a:solidFill>
                  <a:srgbClr val="156082"/>
                </a:solidFill>
              </a:rPr>
              <a:t>ADB Webinar 3: Legal Frameworks</a:t>
            </a:r>
          </a:p>
          <a:p>
            <a:pPr eaLnBrk="1" hangingPunct="1"/>
            <a:endParaRPr lang="en-GB" altLang="en-US" b="1" dirty="0">
              <a:solidFill>
                <a:srgbClr val="156082"/>
              </a:solidFill>
            </a:endParaRPr>
          </a:p>
        </p:txBody>
      </p:sp>
      <p:pic>
        <p:nvPicPr>
          <p:cNvPr id="2051" name="Picture 2">
            <a:extLst>
              <a:ext uri="{FF2B5EF4-FFF2-40B4-BE49-F238E27FC236}">
                <a16:creationId xmlns:a16="http://schemas.microsoft.com/office/drawing/2014/main" id="{07AF5A8E-B4CF-6183-8E15-7239F62BA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4913" y="5057775"/>
            <a:ext cx="2605087" cy="1104900"/>
          </a:xfrm>
          <a:prstGeom prst="rect">
            <a:avLst/>
          </a:prstGeom>
          <a:noFill/>
          <a:ln w="9528">
            <a:solidFill>
              <a:srgbClr val="156082"/>
            </a:solidFill>
            <a:miter lim="800000"/>
            <a:headEnd/>
            <a:tailEnd/>
          </a:ln>
          <a:effectLst>
            <a:outerShdw dist="38096"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6DAAAA0-DECE-864F-ECB6-FF892AECED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3963988"/>
            <a:ext cx="3151188" cy="2187575"/>
          </a:xfrm>
          <a:prstGeom prst="rect">
            <a:avLst/>
          </a:prstGeom>
          <a:noFill/>
          <a:ln w="9528">
            <a:solidFill>
              <a:srgbClr val="156082"/>
            </a:solidFill>
            <a:miter lim="800000"/>
            <a:headEnd/>
            <a:tailEnd/>
          </a:ln>
          <a:effectLst>
            <a:outerShdw dist="38096"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cxnSp>
        <p:nvCxnSpPr>
          <p:cNvPr id="2053" name="Straight Connector 10">
            <a:extLst>
              <a:ext uri="{FF2B5EF4-FFF2-40B4-BE49-F238E27FC236}">
                <a16:creationId xmlns:a16="http://schemas.microsoft.com/office/drawing/2014/main" id="{D8E13ED0-C857-03C7-3DBD-D79AEA15608E}"/>
              </a:ext>
            </a:extLst>
          </p:cNvPr>
          <p:cNvCxnSpPr>
            <a:cxnSpLocks noChangeShapeType="1"/>
          </p:cNvCxnSpPr>
          <p:nvPr/>
        </p:nvCxnSpPr>
        <p:spPr bwMode="auto">
          <a:xfrm>
            <a:off x="542925" y="1785938"/>
            <a:ext cx="11291888" cy="0"/>
          </a:xfrm>
          <a:prstGeom prst="straightConnector1">
            <a:avLst/>
          </a:prstGeom>
          <a:noFill/>
          <a:ln w="38103">
            <a:solidFill>
              <a:srgbClr val="326486"/>
            </a:solidFill>
            <a:miter lim="800000"/>
            <a:headEnd/>
            <a:tailEnd/>
          </a:ln>
          <a:extLst>
            <a:ext uri="{909E8E84-426E-40DD-AFC4-6F175D3DCCD1}">
              <a14:hiddenFill xmlns:a14="http://schemas.microsoft.com/office/drawing/2010/main">
                <a:noFill/>
              </a14:hiddenFill>
            </a:ext>
          </a:extLst>
        </p:spPr>
      </p:cxnSp>
      <p:grpSp>
        <p:nvGrpSpPr>
          <p:cNvPr id="2054" name="Group 8">
            <a:extLst>
              <a:ext uri="{FF2B5EF4-FFF2-40B4-BE49-F238E27FC236}">
                <a16:creationId xmlns:a16="http://schemas.microsoft.com/office/drawing/2014/main" id="{DADE7185-172D-3EDD-6C9B-39136064FA02}"/>
              </a:ext>
            </a:extLst>
          </p:cNvPr>
          <p:cNvGrpSpPr>
            <a:grpSpLocks/>
          </p:cNvGrpSpPr>
          <p:nvPr/>
        </p:nvGrpSpPr>
        <p:grpSpPr bwMode="auto">
          <a:xfrm>
            <a:off x="1381125" y="4424363"/>
            <a:ext cx="2578100" cy="1727200"/>
            <a:chOff x="1380698" y="4424708"/>
            <a:chExt cx="2578233" cy="1727264"/>
          </a:xfrm>
        </p:grpSpPr>
        <p:sp>
          <p:nvSpPr>
            <p:cNvPr id="2055" name="TextBox 9">
              <a:extLst>
                <a:ext uri="{FF2B5EF4-FFF2-40B4-BE49-F238E27FC236}">
                  <a16:creationId xmlns:a16="http://schemas.microsoft.com/office/drawing/2014/main" id="{F76B4703-3260-9C4D-C769-86AC1C10E1C3}"/>
                </a:ext>
              </a:extLst>
            </p:cNvPr>
            <p:cNvSpPr txBox="1">
              <a:spLocks noChangeArrowheads="1"/>
            </p:cNvSpPr>
            <p:nvPr/>
          </p:nvSpPr>
          <p:spPr bwMode="auto">
            <a:xfrm>
              <a:off x="1380698" y="4424708"/>
              <a:ext cx="2578233" cy="738661"/>
            </a:xfrm>
            <a:prstGeom prst="rect">
              <a:avLst/>
            </a:prstGeom>
            <a:solidFill>
              <a:srgbClr val="FFFFFF"/>
            </a:solidFill>
            <a:ln w="9528">
              <a:solidFill>
                <a:srgbClr val="156082"/>
              </a:solidFill>
              <a:miter lim="800000"/>
              <a:headEnd/>
              <a:tailEnd/>
            </a:ln>
            <a:effectLst>
              <a:outerShdw dist="38096" dir="2700000" algn="tl" rotWithShape="0">
                <a:srgbClr val="000000">
                  <a:alpha val="39999"/>
                </a:srgbClr>
              </a:outerShdw>
            </a:effec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r>
                <a:rPr lang="en-GB" altLang="en-US" sz="1400" b="1">
                  <a:solidFill>
                    <a:srgbClr val="00CC99"/>
                  </a:solidFill>
                </a:rPr>
                <a:t>Belinda Ellington </a:t>
              </a:r>
            </a:p>
            <a:p>
              <a:pPr eaLnBrk="1" hangingPunct="1"/>
              <a:r>
                <a:rPr lang="en-GB" altLang="en-US" sz="1400">
                  <a:solidFill>
                    <a:srgbClr val="000000"/>
                  </a:solidFill>
                </a:rPr>
                <a:t>Legal Support Partner</a:t>
              </a:r>
            </a:p>
            <a:p>
              <a:pPr eaLnBrk="1" hangingPunct="1"/>
              <a:r>
                <a:rPr lang="en-GB" altLang="en-US" sz="1400">
                  <a:solidFill>
                    <a:srgbClr val="000000"/>
                  </a:solidFill>
                </a:rPr>
                <a:t>www.ellingtonresolution.co.uk</a:t>
              </a:r>
            </a:p>
          </p:txBody>
        </p:sp>
        <p:pic>
          <p:nvPicPr>
            <p:cNvPr id="2056" name="Picture 7">
              <a:extLst>
                <a:ext uri="{FF2B5EF4-FFF2-40B4-BE49-F238E27FC236}">
                  <a16:creationId xmlns:a16="http://schemas.microsoft.com/office/drawing/2014/main" id="{9D3E7E28-8332-5DB9-1C19-3DF174AE30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0698" y="5275630"/>
              <a:ext cx="2578233" cy="876342"/>
            </a:xfrm>
            <a:prstGeom prst="rect">
              <a:avLst/>
            </a:prstGeom>
            <a:noFill/>
            <a:ln w="9528">
              <a:solidFill>
                <a:srgbClr val="000000"/>
              </a:solidFill>
              <a:miter lim="800000"/>
              <a:headEnd/>
              <a:tailEnd/>
            </a:ln>
            <a:effectLst>
              <a:outerShdw dist="38096"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3EE4-A82F-AAB7-AB2C-186BECB5784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9CE3E72-84BD-C14C-946C-D82B185548F3}"/>
              </a:ext>
            </a:extLst>
          </p:cNvPr>
          <p:cNvSpPr txBox="1">
            <a:spLocks noGrp="1"/>
          </p:cNvSpPr>
          <p:nvPr>
            <p:ph idx="1"/>
          </p:nvPr>
        </p:nvSpPr>
        <p:spPr>
          <a:xfrm>
            <a:off x="838200" y="1350001"/>
            <a:ext cx="10515600" cy="4795223"/>
          </a:xfrm>
          <a:prstGeom prst="rect">
            <a:avLst/>
          </a:prstGeom>
          <a:noFill/>
        </p:spPr>
        <p:txBody>
          <a:bodyPr wrap="square">
            <a:spAutoFit/>
          </a:bodyPr>
          <a:lstStyle/>
          <a:p>
            <a:pPr marL="0" indent="0">
              <a:buNone/>
            </a:pPr>
            <a:r>
              <a:rPr lang="en-GB" sz="1800" b="1" dirty="0">
                <a:solidFill>
                  <a:schemeClr val="accent1"/>
                </a:solidFill>
              </a:rPr>
              <a:t>Dealt with in Session 2 </a:t>
            </a:r>
          </a:p>
          <a:p>
            <a:pPr marL="0" indent="0">
              <a:buNone/>
            </a:pPr>
            <a:r>
              <a:rPr lang="en-GB" sz="1800" dirty="0"/>
              <a:t>Frameworks must protect rights, ecosystems, and livelihoods, including mechanisms to resolve disputes </a:t>
            </a:r>
            <a:r>
              <a:rPr lang="en-GB" sz="1800" dirty="0">
                <a:solidFill>
                  <a:schemeClr val="accent1"/>
                </a:solidFill>
              </a:rPr>
              <a:t>- condition of project registration and LOA.</a:t>
            </a:r>
          </a:p>
          <a:p>
            <a:r>
              <a:rPr lang="en-GB" sz="1800" dirty="0">
                <a:solidFill>
                  <a:schemeClr val="accent1"/>
                </a:solidFill>
              </a:rPr>
              <a:t>Safeguarding policies </a:t>
            </a:r>
            <a:r>
              <a:rPr lang="en-GB" sz="1800" dirty="0"/>
              <a:t>including: </a:t>
            </a:r>
          </a:p>
          <a:p>
            <a:pPr lvl="1"/>
            <a:r>
              <a:rPr lang="en-GB" sz="1800" dirty="0"/>
              <a:t>obligation to conduct Environmental and Social Impact Assessments as part of the approval process</a:t>
            </a:r>
          </a:p>
          <a:p>
            <a:pPr lvl="1"/>
            <a:r>
              <a:rPr lang="en-GB" sz="1800" dirty="0"/>
              <a:t>obligation to demonstrate engagement with stakeholders and obtain genuine FPIC </a:t>
            </a:r>
          </a:p>
          <a:p>
            <a:r>
              <a:rPr lang="en-GB" sz="1800" dirty="0">
                <a:solidFill>
                  <a:schemeClr val="accent1"/>
                </a:solidFill>
              </a:rPr>
              <a:t>Revenue and or benefit sharing frameworks e.g.</a:t>
            </a:r>
          </a:p>
          <a:p>
            <a:pPr lvl="1"/>
            <a:r>
              <a:rPr lang="en-GB" sz="1800" dirty="0"/>
              <a:t>compulsory % of gross revenue to be distributed to local communities</a:t>
            </a:r>
          </a:p>
          <a:p>
            <a:pPr lvl="1"/>
            <a:r>
              <a:rPr lang="en-GB" sz="1800" dirty="0"/>
              <a:t>demonstration that any non-monetary benefits are appropriate and relevant</a:t>
            </a:r>
          </a:p>
          <a:p>
            <a:pPr lvl="1"/>
            <a:r>
              <a:rPr lang="en-GB" sz="1800" dirty="0"/>
              <a:t>can include benefits that correlate to project activities or unconnected e.g. education and health care infrastructure</a:t>
            </a:r>
          </a:p>
          <a:p>
            <a:pPr lvl="0"/>
            <a:r>
              <a:rPr lang="en-GB" sz="1800" dirty="0"/>
              <a:t>Philippines: Indigenous Peoples’ Rights Act (IPRA) embeds FPIC in environmental licensing</a:t>
            </a:r>
          </a:p>
          <a:p>
            <a:r>
              <a:rPr lang="en-GB" sz="1800" dirty="0"/>
              <a:t>Papua New Guinea: Forestry Act and Climate Change Management Act integrate community safeguards into </a:t>
            </a:r>
            <a:r>
              <a:rPr lang="en-GB" sz="1800" dirty="0">
                <a:effectLst/>
                <a:latin typeface="Aptos" panose="020B0004020202020204" pitchFamily="34" charset="0"/>
                <a:ea typeface="Aptos" panose="020B0004020202020204" pitchFamily="34" charset="0"/>
                <a:cs typeface="Times New Roman" panose="02020603050405020304" pitchFamily="18" charset="0"/>
              </a:rPr>
              <a:t>project registration</a:t>
            </a:r>
            <a:endParaRPr lang="en-GB" sz="1800" dirty="0"/>
          </a:p>
        </p:txBody>
      </p:sp>
      <p:sp>
        <p:nvSpPr>
          <p:cNvPr id="6" name="Title 1">
            <a:extLst>
              <a:ext uri="{FF2B5EF4-FFF2-40B4-BE49-F238E27FC236}">
                <a16:creationId xmlns:a16="http://schemas.microsoft.com/office/drawing/2014/main" id="{CFED247B-9E30-FC37-5386-213C3C9F30EC}"/>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Legal framework for Safeguards and Grievance Mechanisms</a:t>
            </a:r>
          </a:p>
        </p:txBody>
      </p:sp>
      <p:cxnSp>
        <p:nvCxnSpPr>
          <p:cNvPr id="8" name="Straight Connector 10">
            <a:extLst>
              <a:ext uri="{FF2B5EF4-FFF2-40B4-BE49-F238E27FC236}">
                <a16:creationId xmlns:a16="http://schemas.microsoft.com/office/drawing/2014/main" id="{D36653D6-38B6-A8DF-C7C1-E1B8045AD8E9}"/>
              </a:ext>
            </a:extLst>
          </p:cNvPr>
          <p:cNvCxnSpPr/>
          <p:nvPr/>
        </p:nvCxnSpPr>
        <p:spPr>
          <a:xfrm>
            <a:off x="533113" y="1061298"/>
            <a:ext cx="11292035" cy="0"/>
          </a:xfrm>
          <a:prstGeom prst="straightConnector1">
            <a:avLst/>
          </a:prstGeom>
          <a:noFill/>
          <a:ln w="38103" cap="flat">
            <a:solidFill>
              <a:srgbClr val="326486"/>
            </a:solidFill>
            <a:prstDash val="solid"/>
            <a:miter/>
          </a:ln>
        </p:spPr>
      </p:cxnSp>
    </p:spTree>
    <p:extLst>
      <p:ext uri="{BB962C8B-B14F-4D97-AF65-F5344CB8AC3E}">
        <p14:creationId xmlns:p14="http://schemas.microsoft.com/office/powerpoint/2010/main" val="145355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45FCB57C-49AB-59BD-5A1B-C92129D1A66E}"/>
              </a:ext>
            </a:extLst>
          </p:cNvPr>
          <p:cNvGraphicFramePr/>
          <p:nvPr>
            <p:extLst>
              <p:ext uri="{D42A27DB-BD31-4B8C-83A1-F6EECF244321}">
                <p14:modId xmlns:p14="http://schemas.microsoft.com/office/powerpoint/2010/main" val="1186641204"/>
              </p:ext>
            </p:extLst>
          </p:nvPr>
        </p:nvGraphicFramePr>
        <p:xfrm>
          <a:off x="570509" y="1230570"/>
          <a:ext cx="10797591" cy="304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975F1E7D-7C6C-5FE4-9AE2-9BC21059EB81}"/>
              </a:ext>
            </a:extLst>
          </p:cNvPr>
          <p:cNvSpPr>
            <a:spLocks noGrp="1"/>
          </p:cNvSpPr>
          <p:nvPr>
            <p:ph idx="1"/>
          </p:nvPr>
        </p:nvSpPr>
        <p:spPr>
          <a:xfrm>
            <a:off x="659739" y="1546980"/>
            <a:ext cx="10515600" cy="521870"/>
          </a:xfrm>
        </p:spPr>
        <p:txBody>
          <a:bodyPr/>
          <a:lstStyle/>
          <a:p>
            <a:pPr marL="0" indent="0">
              <a:buNone/>
            </a:pPr>
            <a:r>
              <a:rPr lang="en-GB" sz="1800" b="1" dirty="0">
                <a:solidFill>
                  <a:schemeClr val="accent1"/>
                </a:solidFill>
              </a:rPr>
              <a:t>Clarity on the Legal Nature of Carbon Credits </a:t>
            </a:r>
            <a:r>
              <a:rPr lang="en-GB" sz="1800" b="1" dirty="0" err="1">
                <a:solidFill>
                  <a:schemeClr val="accent1"/>
                </a:solidFill>
              </a:rPr>
              <a:t>cf</a:t>
            </a:r>
            <a:r>
              <a:rPr lang="en-GB" sz="1800" b="1" dirty="0">
                <a:solidFill>
                  <a:schemeClr val="accent1"/>
                </a:solidFill>
              </a:rPr>
              <a:t> Government issued Allowances</a:t>
            </a:r>
          </a:p>
        </p:txBody>
      </p:sp>
      <p:sp>
        <p:nvSpPr>
          <p:cNvPr id="11" name="Title 1">
            <a:extLst>
              <a:ext uri="{FF2B5EF4-FFF2-40B4-BE49-F238E27FC236}">
                <a16:creationId xmlns:a16="http://schemas.microsoft.com/office/drawing/2014/main" id="{97C22354-0927-460B-7F89-9636508364D8}"/>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Legal framework on ownership of the credit</a:t>
            </a:r>
          </a:p>
        </p:txBody>
      </p:sp>
      <p:cxnSp>
        <p:nvCxnSpPr>
          <p:cNvPr id="12" name="Straight Connector 10">
            <a:extLst>
              <a:ext uri="{FF2B5EF4-FFF2-40B4-BE49-F238E27FC236}">
                <a16:creationId xmlns:a16="http://schemas.microsoft.com/office/drawing/2014/main" id="{3540C950-9F01-9B22-28F9-4A3983FB5584}"/>
              </a:ext>
            </a:extLst>
          </p:cNvPr>
          <p:cNvCxnSpPr/>
          <p:nvPr/>
        </p:nvCxnSpPr>
        <p:spPr>
          <a:xfrm>
            <a:off x="533113" y="1061298"/>
            <a:ext cx="11292035" cy="0"/>
          </a:xfrm>
          <a:prstGeom prst="straightConnector1">
            <a:avLst/>
          </a:prstGeom>
          <a:noFill/>
          <a:ln w="38103" cap="flat">
            <a:solidFill>
              <a:srgbClr val="326486"/>
            </a:solidFill>
            <a:prstDash val="solid"/>
            <a:miter/>
          </a:ln>
        </p:spPr>
      </p:cxnSp>
      <p:sp>
        <p:nvSpPr>
          <p:cNvPr id="15" name="TextBox 14">
            <a:extLst>
              <a:ext uri="{FF2B5EF4-FFF2-40B4-BE49-F238E27FC236}">
                <a16:creationId xmlns:a16="http://schemas.microsoft.com/office/drawing/2014/main" id="{CB94D262-DF6E-80D9-F751-88545840A7DA}"/>
              </a:ext>
            </a:extLst>
          </p:cNvPr>
          <p:cNvSpPr txBox="1"/>
          <p:nvPr/>
        </p:nvSpPr>
        <p:spPr>
          <a:xfrm>
            <a:off x="570509" y="3429000"/>
            <a:ext cx="10797591" cy="646331"/>
          </a:xfrm>
          <a:prstGeom prst="rect">
            <a:avLst/>
          </a:prstGeom>
          <a:noFill/>
        </p:spPr>
        <p:txBody>
          <a:bodyPr wrap="square">
            <a:spAutoFit/>
          </a:bodyPr>
          <a:lstStyle/>
          <a:p>
            <a:r>
              <a:rPr lang="en-GB" sz="18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UNIDROIT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Principles</a:t>
            </a:r>
            <a:r>
              <a:rPr lang="en-GB" dirty="0">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800" dirty="0"/>
              <a:t>Still need </a:t>
            </a:r>
            <a:r>
              <a:rPr lang="en-GB" sz="1800" dirty="0">
                <a:solidFill>
                  <a:schemeClr val="tx2">
                    <a:lumMod val="50000"/>
                    <a:lumOff val="50000"/>
                  </a:schemeClr>
                </a:solidFill>
              </a:rPr>
              <a:t>issuance</a:t>
            </a:r>
            <a:r>
              <a:rPr lang="en-GB" sz="1800" dirty="0"/>
              <a:t> of an authoritative legal statement, legislative amendments and/or regulatory guidance at a </a:t>
            </a:r>
            <a:r>
              <a:rPr lang="en-GB" sz="1800" dirty="0">
                <a:solidFill>
                  <a:schemeClr val="tx2">
                    <a:lumMod val="50000"/>
                    <a:lumOff val="50000"/>
                  </a:schemeClr>
                </a:solidFill>
              </a:rPr>
              <a:t>jurisdictional</a:t>
            </a:r>
            <a:r>
              <a:rPr lang="en-GB" sz="1800" dirty="0"/>
              <a:t> level</a:t>
            </a:r>
          </a:p>
        </p:txBody>
      </p:sp>
      <p:sp>
        <p:nvSpPr>
          <p:cNvPr id="17" name="TextBox 16">
            <a:extLst>
              <a:ext uri="{FF2B5EF4-FFF2-40B4-BE49-F238E27FC236}">
                <a16:creationId xmlns:a16="http://schemas.microsoft.com/office/drawing/2014/main" id="{584B36D4-A18C-A181-E6C5-0B925A67CB7E}"/>
              </a:ext>
            </a:extLst>
          </p:cNvPr>
          <p:cNvSpPr txBox="1"/>
          <p:nvPr/>
        </p:nvSpPr>
        <p:spPr>
          <a:xfrm>
            <a:off x="607972" y="4186413"/>
            <a:ext cx="10619134" cy="1977144"/>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Colombia: Decree 926 (2017) recognizes carbon offsets as tradeable environmental assets.</a:t>
            </a:r>
          </a:p>
          <a:p>
            <a:pPr marL="342900" lvl="0" indent="-342900">
              <a:lnSpc>
                <a:spcPct val="115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Indonesia: Presidential Regulation No. 98/2021 defines carbon as a tradable environmental service.</a:t>
            </a:r>
            <a:endParaRPr lang="en-GB" kern="100" dirty="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Times New Roman" panose="02020603050405020304" pitchFamily="18" charset="0"/>
              </a:rPr>
              <a:t>Australia: Carbon Credits (Carbon Farming Initiative) Act 2011 provides a statutory basis for credit issuance and ownership</a:t>
            </a:r>
          </a:p>
          <a:p>
            <a:pPr marL="342900" lvl="0" indent="-342900">
              <a:lnSpc>
                <a:spcPct val="115000"/>
              </a:lnSpc>
              <a:spcAft>
                <a:spcPts val="800"/>
              </a:spcAft>
              <a:buSzPts val="1000"/>
              <a:buFont typeface="Symbol" panose="05050102010706020507" pitchFamily="18" charset="2"/>
              <a:buChar char=""/>
              <a:tabLst>
                <a:tab pos="457200" algn="l"/>
              </a:tabLst>
            </a:pPr>
            <a:r>
              <a:rPr lang="en-GB" dirty="0">
                <a:cs typeface="Times New Roman" panose="02020603050405020304" pitchFamily="18" charset="0"/>
              </a:rPr>
              <a:t>UK Draft Bill on Digital Assets</a:t>
            </a:r>
            <a:endParaRPr lang="en-GB" dirty="0"/>
          </a:p>
        </p:txBody>
      </p:sp>
    </p:spTree>
    <p:extLst>
      <p:ext uri="{BB962C8B-B14F-4D97-AF65-F5344CB8AC3E}">
        <p14:creationId xmlns:p14="http://schemas.microsoft.com/office/powerpoint/2010/main" val="364531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20148B-5343-4909-AB28-21736B1CEB77}"/>
              </a:ext>
            </a:extLst>
          </p:cNvPr>
          <p:cNvGraphicFramePr>
            <a:graphicFrameLocks noGrp="1"/>
          </p:cNvGraphicFramePr>
          <p:nvPr>
            <p:extLst>
              <p:ext uri="{D42A27DB-BD31-4B8C-83A1-F6EECF244321}">
                <p14:modId xmlns:p14="http://schemas.microsoft.com/office/powerpoint/2010/main" val="1459302775"/>
              </p:ext>
            </p:extLst>
          </p:nvPr>
        </p:nvGraphicFramePr>
        <p:xfrm>
          <a:off x="506363" y="516894"/>
          <a:ext cx="11290041" cy="5824211"/>
        </p:xfrm>
        <a:graphic>
          <a:graphicData uri="http://schemas.openxmlformats.org/drawingml/2006/table">
            <a:tbl>
              <a:tblPr firstRow="1" bandRow="1">
                <a:tableStyleId>{5C22544A-7EE6-4342-B048-85BDC9FD1C3A}</a:tableStyleId>
              </a:tblPr>
              <a:tblGrid>
                <a:gridCol w="1401522">
                  <a:extLst>
                    <a:ext uri="{9D8B030D-6E8A-4147-A177-3AD203B41FA5}">
                      <a16:colId xmlns:a16="http://schemas.microsoft.com/office/drawing/2014/main" val="222797065"/>
                    </a:ext>
                  </a:extLst>
                </a:gridCol>
                <a:gridCol w="9888519">
                  <a:extLst>
                    <a:ext uri="{9D8B030D-6E8A-4147-A177-3AD203B41FA5}">
                      <a16:colId xmlns:a16="http://schemas.microsoft.com/office/drawing/2014/main" val="295714717"/>
                    </a:ext>
                  </a:extLst>
                </a:gridCol>
              </a:tblGrid>
              <a:tr h="394880">
                <a:tc gridSpan="2">
                  <a:txBody>
                    <a:bodyPr/>
                    <a:lstStyle/>
                    <a:p>
                      <a:r>
                        <a:rPr lang="en-GB" dirty="0"/>
                        <a:t>Principles: with commentary: needs implementation at a jurisdictional level</a:t>
                      </a:r>
                    </a:p>
                  </a:txBody>
                  <a:tcPr/>
                </a:tc>
                <a:tc hMerge="1">
                  <a:txBody>
                    <a:bodyPr/>
                    <a:lstStyle/>
                    <a:p>
                      <a:endParaRPr lang="en-GB" dirty="0"/>
                    </a:p>
                  </a:txBody>
                  <a:tcPr/>
                </a:tc>
                <a:extLst>
                  <a:ext uri="{0D108BD9-81ED-4DB2-BD59-A6C34878D82A}">
                    <a16:rowId xmlns:a16="http://schemas.microsoft.com/office/drawing/2014/main" val="3694731291"/>
                  </a:ext>
                </a:extLst>
              </a:tr>
              <a:tr h="394880">
                <a:tc>
                  <a:txBody>
                    <a:bodyPr/>
                    <a:lstStyle/>
                    <a:p>
                      <a:r>
                        <a:rPr lang="en-GB" dirty="0"/>
                        <a:t>Principle 1</a:t>
                      </a:r>
                    </a:p>
                  </a:txBody>
                  <a:tcPr/>
                </a:tc>
                <a:tc>
                  <a:txBody>
                    <a:bodyPr/>
                    <a:lstStyle/>
                    <a:p>
                      <a:r>
                        <a:rPr lang="en-GB" b="1" dirty="0">
                          <a:solidFill>
                            <a:srgbClr val="4E95D9"/>
                          </a:solidFill>
                        </a:rPr>
                        <a:t>Scope</a:t>
                      </a:r>
                      <a:r>
                        <a:rPr lang="en-GB" dirty="0"/>
                        <a:t>: </a:t>
                      </a:r>
                      <a:r>
                        <a:rPr lang="en-GB" sz="1800" kern="1200" dirty="0">
                          <a:solidFill>
                            <a:schemeClr val="dk1"/>
                          </a:solidFill>
                          <a:effectLst/>
                          <a:latin typeface="+mn-lt"/>
                          <a:ea typeface="+mn-ea"/>
                          <a:cs typeface="+mn-cs"/>
                        </a:rPr>
                        <a:t>private law treatment of VCCs</a:t>
                      </a:r>
                      <a:endParaRPr lang="en-GB" dirty="0"/>
                    </a:p>
                  </a:txBody>
                  <a:tcPr/>
                </a:tc>
                <a:extLst>
                  <a:ext uri="{0D108BD9-81ED-4DB2-BD59-A6C34878D82A}">
                    <a16:rowId xmlns:a16="http://schemas.microsoft.com/office/drawing/2014/main" val="2819752280"/>
                  </a:ext>
                </a:extLst>
              </a:tr>
              <a:tr h="394880">
                <a:tc>
                  <a:txBody>
                    <a:bodyPr/>
                    <a:lstStyle/>
                    <a:p>
                      <a:r>
                        <a:rPr lang="en-GB" dirty="0"/>
                        <a:t>Principle 2</a:t>
                      </a:r>
                    </a:p>
                  </a:txBody>
                  <a:tcPr/>
                </a:tc>
                <a:tc>
                  <a:txBody>
                    <a:bodyPr/>
                    <a:lstStyle/>
                    <a:p>
                      <a:r>
                        <a:rPr lang="en-GB" b="1" dirty="0">
                          <a:solidFill>
                            <a:srgbClr val="4E95D9"/>
                          </a:solidFill>
                        </a:rPr>
                        <a:t>Definitions</a:t>
                      </a:r>
                      <a:r>
                        <a:rPr lang="en-GB" dirty="0"/>
                        <a:t>: VCC, Verified,  Issuance, Methodology, etc</a:t>
                      </a:r>
                    </a:p>
                  </a:txBody>
                  <a:tcPr/>
                </a:tc>
                <a:extLst>
                  <a:ext uri="{0D108BD9-81ED-4DB2-BD59-A6C34878D82A}">
                    <a16:rowId xmlns:a16="http://schemas.microsoft.com/office/drawing/2014/main" val="3981180251"/>
                  </a:ext>
                </a:extLst>
              </a:tr>
              <a:tr h="394880">
                <a:tc>
                  <a:txBody>
                    <a:bodyPr/>
                    <a:lstStyle/>
                    <a:p>
                      <a:r>
                        <a:rPr lang="en-GB" dirty="0"/>
                        <a:t>Principle 3</a:t>
                      </a:r>
                    </a:p>
                  </a:txBody>
                  <a:tcPr/>
                </a:tc>
                <a:tc>
                  <a:txBody>
                    <a:bodyPr/>
                    <a:lstStyle/>
                    <a:p>
                      <a:r>
                        <a:rPr lang="en-GB" sz="1800" b="1" kern="1200" dirty="0">
                          <a:solidFill>
                            <a:srgbClr val="00B050"/>
                          </a:solidFill>
                          <a:effectLst/>
                          <a:latin typeface="+mn-lt"/>
                          <a:ea typeface="+mn-ea"/>
                          <a:cs typeface="+mn-cs"/>
                        </a:rPr>
                        <a:t>A VCC can be the subject of proprietary rights</a:t>
                      </a:r>
                      <a:endParaRPr lang="en-GB" dirty="0">
                        <a:solidFill>
                          <a:srgbClr val="00B050"/>
                        </a:solidFill>
                      </a:endParaRPr>
                    </a:p>
                  </a:txBody>
                  <a:tcPr/>
                </a:tc>
                <a:extLst>
                  <a:ext uri="{0D108BD9-81ED-4DB2-BD59-A6C34878D82A}">
                    <a16:rowId xmlns:a16="http://schemas.microsoft.com/office/drawing/2014/main" val="1822722785"/>
                  </a:ext>
                </a:extLst>
              </a:tr>
              <a:tr h="706481">
                <a:tc>
                  <a:txBody>
                    <a:bodyPr/>
                    <a:lstStyle/>
                    <a:p>
                      <a:r>
                        <a:rPr lang="en-GB" sz="1800" kern="1200" dirty="0">
                          <a:solidFill>
                            <a:schemeClr val="dk1"/>
                          </a:solidFill>
                          <a:effectLst/>
                          <a:latin typeface="+mn-lt"/>
                          <a:ea typeface="+mn-ea"/>
                          <a:cs typeface="+mn-cs"/>
                        </a:rPr>
                        <a:t>Principle 4</a:t>
                      </a:r>
                      <a:endParaRPr lang="en-GB" dirty="0"/>
                    </a:p>
                  </a:txBody>
                  <a:tcPr/>
                </a:tc>
                <a:tc>
                  <a:txBody>
                    <a:bodyPr/>
                    <a:lstStyle/>
                    <a:p>
                      <a:r>
                        <a:rPr lang="en-GB" sz="1800" b="1" kern="1200" dirty="0">
                          <a:solidFill>
                            <a:srgbClr val="4E95D9"/>
                          </a:solidFill>
                          <a:effectLst/>
                          <a:latin typeface="+mn-lt"/>
                          <a:ea typeface="+mn-ea"/>
                          <a:cs typeface="+mn-cs"/>
                        </a:rPr>
                        <a:t>Creation</a:t>
                      </a:r>
                      <a:r>
                        <a:rPr lang="en-GB" sz="1800" kern="1200" dirty="0">
                          <a:solidFill>
                            <a:schemeClr val="dk1"/>
                          </a:solidFill>
                          <a:effectLst/>
                          <a:latin typeface="+mn-lt"/>
                          <a:ea typeface="+mn-ea"/>
                          <a:cs typeface="+mn-cs"/>
                        </a:rPr>
                        <a:t>: of a VCC, Issuance, ID, Registered</a:t>
                      </a:r>
                    </a:p>
                    <a:p>
                      <a:r>
                        <a:rPr lang="en-GB" dirty="0"/>
                        <a:t>Registered holder has a proprietary right in that VCC at the moment it comes into existence </a:t>
                      </a:r>
                    </a:p>
                  </a:txBody>
                  <a:tcPr/>
                </a:tc>
                <a:extLst>
                  <a:ext uri="{0D108BD9-81ED-4DB2-BD59-A6C34878D82A}">
                    <a16:rowId xmlns:a16="http://schemas.microsoft.com/office/drawing/2014/main" val="475536477"/>
                  </a:ext>
                </a:extLst>
              </a:tr>
              <a:tr h="457200">
                <a:tc>
                  <a:txBody>
                    <a:bodyPr/>
                    <a:lstStyle/>
                    <a:p>
                      <a:r>
                        <a:rPr lang="en-GB" dirty="0"/>
                        <a:t>Principle 5</a:t>
                      </a:r>
                    </a:p>
                  </a:txBody>
                  <a:tcPr>
                    <a:solidFill>
                      <a:schemeClr val="tx2">
                        <a:lumMod val="25000"/>
                        <a:lumOff val="75000"/>
                      </a:schemeClr>
                    </a:solidFill>
                  </a:tcPr>
                </a:tc>
                <a:tc>
                  <a:txBody>
                    <a:bodyPr/>
                    <a:lstStyle/>
                    <a:p>
                      <a:r>
                        <a:rPr lang="en-GB" sz="1800" b="1" kern="1200" dirty="0">
                          <a:solidFill>
                            <a:srgbClr val="4E95D9"/>
                          </a:solidFill>
                          <a:effectLst/>
                          <a:latin typeface="+mn-lt"/>
                          <a:ea typeface="+mn-ea"/>
                          <a:cs typeface="+mn-cs"/>
                        </a:rPr>
                        <a:t>Reversal</a:t>
                      </a:r>
                      <a:r>
                        <a:rPr lang="en-GB" sz="1800" b="0" kern="1200" dirty="0">
                          <a:solidFill>
                            <a:schemeClr val="dk1"/>
                          </a:solidFill>
                          <a:effectLst/>
                          <a:latin typeface="+mn-lt"/>
                          <a:ea typeface="+mn-ea"/>
                          <a:cs typeface="+mn-cs"/>
                        </a:rPr>
                        <a:t>: VCC can be </a:t>
                      </a:r>
                      <a:r>
                        <a:rPr lang="en-GB" b="0" dirty="0"/>
                        <a:t>Reversed </a:t>
                      </a:r>
                      <a:r>
                        <a:rPr lang="en-GB" sz="1800" b="0" kern="1200" dirty="0">
                          <a:solidFill>
                            <a:schemeClr val="dk1"/>
                          </a:solidFill>
                          <a:effectLst/>
                          <a:latin typeface="+mn-lt"/>
                          <a:ea typeface="+mn-ea"/>
                          <a:cs typeface="+mn-cs"/>
                        </a:rPr>
                        <a:t>- ceases to be the subject of proprietary rights </a:t>
                      </a:r>
                      <a:endParaRPr lang="en-GB" b="0" dirty="0"/>
                    </a:p>
                  </a:txBody>
                  <a:tcPr>
                    <a:solidFill>
                      <a:schemeClr val="tx2">
                        <a:lumMod val="25000"/>
                        <a:lumOff val="75000"/>
                      </a:schemeClr>
                    </a:solidFill>
                  </a:tcPr>
                </a:tc>
                <a:extLst>
                  <a:ext uri="{0D108BD9-81ED-4DB2-BD59-A6C34878D82A}">
                    <a16:rowId xmlns:a16="http://schemas.microsoft.com/office/drawing/2014/main" val="2540611682"/>
                  </a:ext>
                </a:extLst>
              </a:tr>
              <a:tr h="466530">
                <a:tc>
                  <a:txBody>
                    <a:bodyPr/>
                    <a:lstStyle/>
                    <a:p>
                      <a:r>
                        <a:rPr lang="en-GB" sz="1800" kern="1200" dirty="0">
                          <a:solidFill>
                            <a:schemeClr val="dk1"/>
                          </a:solidFill>
                          <a:effectLst/>
                          <a:latin typeface="+mn-lt"/>
                          <a:ea typeface="+mn-ea"/>
                          <a:cs typeface="+mn-cs"/>
                        </a:rPr>
                        <a:t>Principle 6</a:t>
                      </a:r>
                      <a:endParaRPr lang="en-GB" dirty="0"/>
                    </a:p>
                  </a:txBody>
                  <a:tcPr>
                    <a:solidFill>
                      <a:schemeClr val="tx2">
                        <a:lumMod val="10000"/>
                        <a:lumOff val="90000"/>
                      </a:schemeClr>
                    </a:solidFill>
                  </a:tcPr>
                </a:tc>
                <a:tc>
                  <a:txBody>
                    <a:bodyPr/>
                    <a:lstStyle/>
                    <a:p>
                      <a:r>
                        <a:rPr lang="en-GB" sz="1800" b="1" kern="1200" dirty="0">
                          <a:solidFill>
                            <a:srgbClr val="4E95D9"/>
                          </a:solidFill>
                          <a:effectLst/>
                          <a:latin typeface="+mn-lt"/>
                          <a:ea typeface="+mn-ea"/>
                          <a:cs typeface="+mn-cs"/>
                        </a:rPr>
                        <a:t>Revocation</a:t>
                      </a:r>
                      <a:r>
                        <a:rPr lang="en-GB" sz="1800" b="0" kern="1200" dirty="0">
                          <a:solidFill>
                            <a:schemeClr val="dk1"/>
                          </a:solidFill>
                          <a:effectLst/>
                          <a:latin typeface="+mn-lt"/>
                          <a:ea typeface="+mn-ea"/>
                          <a:cs typeface="+mn-cs"/>
                        </a:rPr>
                        <a:t>: VCC can be revoked - void from the outset, never was the subject of proprietary rights</a:t>
                      </a:r>
                      <a:endParaRPr lang="en-GB" b="0" dirty="0"/>
                    </a:p>
                  </a:txBody>
                  <a:tcPr>
                    <a:solidFill>
                      <a:schemeClr val="tx2">
                        <a:lumMod val="10000"/>
                        <a:lumOff val="90000"/>
                      </a:schemeClr>
                    </a:solidFill>
                  </a:tcPr>
                </a:tc>
                <a:extLst>
                  <a:ext uri="{0D108BD9-81ED-4DB2-BD59-A6C34878D82A}">
                    <a16:rowId xmlns:a16="http://schemas.microsoft.com/office/drawing/2014/main" val="3037467666"/>
                  </a:ext>
                </a:extLst>
              </a:tr>
              <a:tr h="394880">
                <a:tc>
                  <a:txBody>
                    <a:bodyPr/>
                    <a:lstStyle/>
                    <a:p>
                      <a:r>
                        <a:rPr lang="en-GB" sz="1800" kern="1200" dirty="0">
                          <a:solidFill>
                            <a:schemeClr val="dk1"/>
                          </a:solidFill>
                          <a:effectLst/>
                          <a:latin typeface="+mn-lt"/>
                          <a:ea typeface="+mn-ea"/>
                          <a:cs typeface="+mn-cs"/>
                        </a:rPr>
                        <a:t>Principle 7</a:t>
                      </a:r>
                      <a:endParaRPr lang="en-GB" dirty="0"/>
                    </a:p>
                  </a:txBody>
                  <a:tcPr>
                    <a:solidFill>
                      <a:srgbClr val="A6CAEC"/>
                    </a:solidFill>
                  </a:tcPr>
                </a:tc>
                <a:tc>
                  <a:txBody>
                    <a:bodyPr/>
                    <a:lstStyle/>
                    <a:p>
                      <a:r>
                        <a:rPr lang="en-GB" b="1" dirty="0">
                          <a:solidFill>
                            <a:srgbClr val="4E95D9"/>
                          </a:solidFill>
                        </a:rPr>
                        <a:t>Transfer</a:t>
                      </a:r>
                      <a:r>
                        <a:rPr lang="en-GB" dirty="0"/>
                        <a:t>: A person can transfer only the proprietary rights that it has in a VCC</a:t>
                      </a:r>
                    </a:p>
                  </a:txBody>
                  <a:tcPr>
                    <a:solidFill>
                      <a:srgbClr val="A6CAEC"/>
                    </a:solidFill>
                  </a:tcPr>
                </a:tc>
                <a:extLst>
                  <a:ext uri="{0D108BD9-81ED-4DB2-BD59-A6C34878D82A}">
                    <a16:rowId xmlns:a16="http://schemas.microsoft.com/office/drawing/2014/main" val="1611269950"/>
                  </a:ext>
                </a:extLst>
              </a:tr>
              <a:tr h="394880">
                <a:tc>
                  <a:txBody>
                    <a:bodyPr/>
                    <a:lstStyle/>
                    <a:p>
                      <a:r>
                        <a:rPr lang="en-GB" sz="1800" kern="1200" dirty="0">
                          <a:solidFill>
                            <a:schemeClr val="dk1"/>
                          </a:solidFill>
                          <a:effectLst/>
                          <a:latin typeface="+mn-lt"/>
                          <a:ea typeface="+mn-ea"/>
                          <a:cs typeface="+mn-cs"/>
                        </a:rPr>
                        <a:t>Principle 8</a:t>
                      </a:r>
                      <a:endParaRPr lang="en-GB" dirty="0"/>
                    </a:p>
                  </a:txBody>
                  <a:tcPr>
                    <a:solidFill>
                      <a:srgbClr val="DCEAF7"/>
                    </a:solidFill>
                  </a:tcPr>
                </a:tc>
                <a:tc>
                  <a:txBody>
                    <a:bodyPr/>
                    <a:lstStyle/>
                    <a:p>
                      <a:r>
                        <a:rPr lang="en-GB" sz="1800" b="1" kern="1200" dirty="0">
                          <a:solidFill>
                            <a:srgbClr val="4E95D9"/>
                          </a:solidFill>
                          <a:effectLst/>
                          <a:latin typeface="+mn-lt"/>
                          <a:ea typeface="+mn-ea"/>
                          <a:cs typeface="+mn-cs"/>
                        </a:rPr>
                        <a:t>Retirement</a:t>
                      </a:r>
                      <a:r>
                        <a:rPr lang="en-GB" sz="1800" kern="1200" dirty="0">
                          <a:solidFill>
                            <a:schemeClr val="dk1"/>
                          </a:solidFill>
                          <a:effectLst/>
                          <a:latin typeface="+mn-lt"/>
                          <a:ea typeface="+mn-ea"/>
                          <a:cs typeface="+mn-cs"/>
                        </a:rPr>
                        <a:t>: Upon retirement, a VCC ceases to be the subject of proprietary rights </a:t>
                      </a:r>
                      <a:endParaRPr lang="en-GB" dirty="0"/>
                    </a:p>
                  </a:txBody>
                  <a:tcPr>
                    <a:solidFill>
                      <a:srgbClr val="DCEAF7"/>
                    </a:solidFill>
                  </a:tcPr>
                </a:tc>
                <a:extLst>
                  <a:ext uri="{0D108BD9-81ED-4DB2-BD59-A6C34878D82A}">
                    <a16:rowId xmlns:a16="http://schemas.microsoft.com/office/drawing/2014/main" val="4163761302"/>
                  </a:ext>
                </a:extLst>
              </a:tr>
              <a:tr h="394880">
                <a:tc>
                  <a:txBody>
                    <a:bodyPr/>
                    <a:lstStyle/>
                    <a:p>
                      <a:r>
                        <a:rPr lang="en-GB" sz="1800" kern="1200" dirty="0">
                          <a:solidFill>
                            <a:schemeClr val="dk1"/>
                          </a:solidFill>
                          <a:effectLst/>
                          <a:latin typeface="+mn-lt"/>
                          <a:ea typeface="+mn-ea"/>
                          <a:cs typeface="+mn-cs"/>
                        </a:rPr>
                        <a:t>Principle 9</a:t>
                      </a:r>
                      <a:endParaRPr lang="en-GB" dirty="0"/>
                    </a:p>
                  </a:txBody>
                  <a:tcPr>
                    <a:solidFill>
                      <a:schemeClr val="accent5">
                        <a:lumMod val="40000"/>
                        <a:lumOff val="60000"/>
                      </a:schemeClr>
                    </a:solidFill>
                  </a:tcPr>
                </a:tc>
                <a:tc>
                  <a:txBody>
                    <a:bodyPr/>
                    <a:lstStyle/>
                    <a:p>
                      <a:r>
                        <a:rPr lang="en-GB" sz="1800" b="1" kern="1200" dirty="0">
                          <a:solidFill>
                            <a:srgbClr val="4E95D9"/>
                          </a:solidFill>
                          <a:effectLst/>
                          <a:latin typeface="+mn-lt"/>
                          <a:ea typeface="+mn-ea"/>
                          <a:cs typeface="+mn-cs"/>
                        </a:rPr>
                        <a:t>Registry</a:t>
                      </a:r>
                      <a:r>
                        <a:rPr lang="en-GB" sz="1800" kern="1200" dirty="0">
                          <a:solidFill>
                            <a:schemeClr val="dk1"/>
                          </a:solidFill>
                          <a:effectLst/>
                          <a:latin typeface="+mn-lt"/>
                          <a:ea typeface="+mn-ea"/>
                          <a:cs typeface="+mn-cs"/>
                        </a:rPr>
                        <a:t>: registry operator has no proprietary right in a VCC </a:t>
                      </a:r>
                      <a:endParaRPr lang="en-GB" dirty="0"/>
                    </a:p>
                  </a:txBody>
                  <a:tcPr>
                    <a:solidFill>
                      <a:schemeClr val="accent5">
                        <a:lumMod val="40000"/>
                        <a:lumOff val="60000"/>
                      </a:schemeClr>
                    </a:solidFill>
                  </a:tcPr>
                </a:tc>
                <a:extLst>
                  <a:ext uri="{0D108BD9-81ED-4DB2-BD59-A6C34878D82A}">
                    <a16:rowId xmlns:a16="http://schemas.microsoft.com/office/drawing/2014/main" val="3652530882"/>
                  </a:ext>
                </a:extLst>
              </a:tr>
              <a:tr h="394880">
                <a:tc>
                  <a:txBody>
                    <a:bodyPr/>
                    <a:lstStyle/>
                    <a:p>
                      <a:r>
                        <a:rPr lang="en-GB" sz="1800" kern="1200" dirty="0">
                          <a:solidFill>
                            <a:schemeClr val="dk1"/>
                          </a:solidFill>
                          <a:effectLst/>
                          <a:latin typeface="+mn-lt"/>
                          <a:ea typeface="+mn-ea"/>
                          <a:cs typeface="+mn-cs"/>
                        </a:rPr>
                        <a:t>Principle 10</a:t>
                      </a:r>
                      <a:endParaRPr lang="en-GB" dirty="0"/>
                    </a:p>
                  </a:txBody>
                  <a:tcPr>
                    <a:solidFill>
                      <a:schemeClr val="accent5">
                        <a:lumMod val="20000"/>
                        <a:lumOff val="80000"/>
                      </a:schemeClr>
                    </a:solidFill>
                  </a:tcPr>
                </a:tc>
                <a:tc>
                  <a:txBody>
                    <a:bodyPr/>
                    <a:lstStyle/>
                    <a:p>
                      <a:r>
                        <a:rPr lang="en-GB" sz="1800" b="1" kern="1200" dirty="0">
                          <a:solidFill>
                            <a:srgbClr val="4E95D9"/>
                          </a:solidFill>
                          <a:effectLst/>
                          <a:latin typeface="+mn-lt"/>
                          <a:ea typeface="+mn-ea"/>
                          <a:cs typeface="+mn-cs"/>
                        </a:rPr>
                        <a:t>Custody</a:t>
                      </a:r>
                      <a:r>
                        <a:rPr lang="en-GB" sz="1800" kern="1200" dirty="0">
                          <a:solidFill>
                            <a:schemeClr val="dk1"/>
                          </a:solidFill>
                          <a:effectLst/>
                          <a:latin typeface="+mn-lt"/>
                          <a:ea typeface="+mn-ea"/>
                          <a:cs typeface="+mn-cs"/>
                        </a:rPr>
                        <a:t>: VCC maintained by a custodian for a client is not available for the satisfaction of claims of creditors of the custodian</a:t>
                      </a:r>
                      <a:endParaRPr lang="en-GB" dirty="0"/>
                    </a:p>
                  </a:txBody>
                  <a:tcPr>
                    <a:solidFill>
                      <a:schemeClr val="accent5">
                        <a:lumMod val="20000"/>
                        <a:lumOff val="80000"/>
                      </a:schemeClr>
                    </a:solidFill>
                  </a:tcPr>
                </a:tc>
                <a:extLst>
                  <a:ext uri="{0D108BD9-81ED-4DB2-BD59-A6C34878D82A}">
                    <a16:rowId xmlns:a16="http://schemas.microsoft.com/office/drawing/2014/main" val="3027363868"/>
                  </a:ext>
                </a:extLst>
              </a:tr>
              <a:tr h="394880">
                <a:tc>
                  <a:txBody>
                    <a:bodyPr/>
                    <a:lstStyle/>
                    <a:p>
                      <a:r>
                        <a:rPr lang="en-GB" sz="1800" kern="1200" dirty="0">
                          <a:solidFill>
                            <a:schemeClr val="dk1"/>
                          </a:solidFill>
                          <a:effectLst/>
                          <a:latin typeface="+mn-lt"/>
                          <a:ea typeface="+mn-ea"/>
                          <a:cs typeface="+mn-cs"/>
                        </a:rPr>
                        <a:t>Principle 11</a:t>
                      </a:r>
                      <a:endParaRPr lang="en-GB" dirty="0"/>
                    </a:p>
                  </a:txBody>
                  <a:tcPr>
                    <a:solidFill>
                      <a:srgbClr val="E59EDD"/>
                    </a:solidFill>
                  </a:tcPr>
                </a:tc>
                <a:tc>
                  <a:txBody>
                    <a:bodyPr/>
                    <a:lstStyle/>
                    <a:p>
                      <a:r>
                        <a:rPr lang="en-GB" sz="1800" b="1" kern="1200" dirty="0">
                          <a:solidFill>
                            <a:srgbClr val="4E95D9"/>
                          </a:solidFill>
                          <a:effectLst/>
                          <a:latin typeface="+mn-lt"/>
                          <a:ea typeface="+mn-ea"/>
                          <a:cs typeface="+mn-cs"/>
                        </a:rPr>
                        <a:t>Security</a:t>
                      </a:r>
                      <a:r>
                        <a:rPr lang="en-GB" sz="1800" kern="1200" dirty="0">
                          <a:solidFill>
                            <a:schemeClr val="dk1"/>
                          </a:solidFill>
                          <a:effectLst/>
                          <a:latin typeface="+mn-lt"/>
                          <a:ea typeface="+mn-ea"/>
                          <a:cs typeface="+mn-cs"/>
                        </a:rPr>
                        <a:t>: A VCC can be the subject of security rights</a:t>
                      </a:r>
                      <a:endParaRPr lang="en-GB" dirty="0"/>
                    </a:p>
                  </a:txBody>
                  <a:tcPr>
                    <a:solidFill>
                      <a:srgbClr val="E59EDD"/>
                    </a:solidFill>
                  </a:tcPr>
                </a:tc>
                <a:extLst>
                  <a:ext uri="{0D108BD9-81ED-4DB2-BD59-A6C34878D82A}">
                    <a16:rowId xmlns:a16="http://schemas.microsoft.com/office/drawing/2014/main" val="1305804418"/>
                  </a:ext>
                </a:extLst>
              </a:tr>
              <a:tr h="39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Principle 12</a:t>
                      </a:r>
                      <a:endParaRPr lang="en-GB" dirty="0"/>
                    </a:p>
                  </a:txBody>
                  <a:tcPr>
                    <a:solidFill>
                      <a:srgbClr val="F2CFEE"/>
                    </a:solidFill>
                  </a:tcPr>
                </a:tc>
                <a:tc>
                  <a:txBody>
                    <a:bodyPr/>
                    <a:lstStyle/>
                    <a:p>
                      <a:r>
                        <a:rPr lang="en-GB" b="1" dirty="0">
                          <a:solidFill>
                            <a:srgbClr val="4E95D9"/>
                          </a:solidFill>
                        </a:rPr>
                        <a:t>Insolvency</a:t>
                      </a:r>
                      <a:r>
                        <a:rPr lang="en-GB" dirty="0"/>
                        <a:t>: Who is the owner of the credit</a:t>
                      </a:r>
                    </a:p>
                  </a:txBody>
                  <a:tcPr>
                    <a:solidFill>
                      <a:srgbClr val="F2CFEE"/>
                    </a:solidFill>
                  </a:tcPr>
                </a:tc>
                <a:extLst>
                  <a:ext uri="{0D108BD9-81ED-4DB2-BD59-A6C34878D82A}">
                    <a16:rowId xmlns:a16="http://schemas.microsoft.com/office/drawing/2014/main" val="1241676657"/>
                  </a:ext>
                </a:extLst>
              </a:tr>
            </a:tbl>
          </a:graphicData>
        </a:graphic>
      </p:graphicFrame>
      <p:sp>
        <p:nvSpPr>
          <p:cNvPr id="2" name="Star: 5 Points 1">
            <a:extLst>
              <a:ext uri="{FF2B5EF4-FFF2-40B4-BE49-F238E27FC236}">
                <a16:creationId xmlns:a16="http://schemas.microsoft.com/office/drawing/2014/main" id="{0BEA124E-1692-C17A-1812-186A71CEB820}"/>
              </a:ext>
            </a:extLst>
          </p:cNvPr>
          <p:cNvSpPr/>
          <p:nvPr/>
        </p:nvSpPr>
        <p:spPr>
          <a:xfrm>
            <a:off x="6864606" y="1649663"/>
            <a:ext cx="373225" cy="382555"/>
          </a:xfrm>
          <a:prstGeom prst="star5">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5970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A0646-DE6F-91EE-13DA-F1DF235D7633}"/>
              </a:ext>
            </a:extLst>
          </p:cNvPr>
          <p:cNvSpPr>
            <a:spLocks noGrp="1"/>
          </p:cNvSpPr>
          <p:nvPr>
            <p:ph idx="1"/>
          </p:nvPr>
        </p:nvSpPr>
        <p:spPr>
          <a:xfrm>
            <a:off x="838197" y="1186706"/>
            <a:ext cx="10515600" cy="4939774"/>
          </a:xfrm>
        </p:spPr>
        <p:txBody>
          <a:bodyPr/>
          <a:lstStyle/>
          <a:p>
            <a:r>
              <a:rPr lang="en-GB" sz="1800" b="1" dirty="0"/>
              <a:t>Obligations of both parties</a:t>
            </a:r>
          </a:p>
          <a:p>
            <a:pPr lvl="1"/>
            <a:r>
              <a:rPr lang="en-GB" sz="1800" b="1" dirty="0"/>
              <a:t>Project developer </a:t>
            </a:r>
            <a:r>
              <a:rPr lang="en-GB" sz="1800" dirty="0"/>
              <a:t>see next section on </a:t>
            </a:r>
            <a:r>
              <a:rPr lang="en-GB" sz="1800" b="1" dirty="0"/>
              <a:t>Codes of Conduct</a:t>
            </a:r>
          </a:p>
          <a:p>
            <a:pPr lvl="1"/>
            <a:r>
              <a:rPr lang="en-GB" sz="1800" b="1" dirty="0"/>
              <a:t>Functions</a:t>
            </a:r>
            <a:r>
              <a:rPr lang="en-GB" sz="1800" dirty="0"/>
              <a:t> of each relevant entity</a:t>
            </a:r>
          </a:p>
          <a:p>
            <a:pPr lvl="2"/>
            <a:r>
              <a:rPr lang="en-GB" sz="1800" dirty="0"/>
              <a:t>National Authority – authorisation and signatures</a:t>
            </a:r>
          </a:p>
          <a:p>
            <a:pPr lvl="2"/>
            <a:r>
              <a:rPr lang="en-GB" sz="1800" dirty="0"/>
              <a:t>Specialist department – Environment, energy, industry</a:t>
            </a:r>
          </a:p>
          <a:p>
            <a:pPr lvl="2"/>
            <a:r>
              <a:rPr lang="en-GB" sz="1800" dirty="0"/>
              <a:t>District offices</a:t>
            </a:r>
          </a:p>
          <a:p>
            <a:pPr lvl="2"/>
            <a:r>
              <a:rPr lang="en-GB" sz="1800" dirty="0"/>
              <a:t>Technical groups – review and assessment</a:t>
            </a:r>
          </a:p>
          <a:p>
            <a:pPr lvl="2"/>
            <a:r>
              <a:rPr lang="en-GB" sz="1800" dirty="0"/>
              <a:t>Secretariat – processes, monitors, information management</a:t>
            </a:r>
          </a:p>
          <a:p>
            <a:r>
              <a:rPr lang="en-GB" sz="1800" b="1" dirty="0"/>
              <a:t>Grievance mechanism </a:t>
            </a:r>
            <a:r>
              <a:rPr lang="en-GB" sz="1800" dirty="0"/>
              <a:t>and relevant authority</a:t>
            </a:r>
          </a:p>
          <a:p>
            <a:r>
              <a:rPr lang="en-GB" sz="1800" b="1" dirty="0"/>
              <a:t>Accountability</a:t>
            </a:r>
            <a:r>
              <a:rPr lang="en-GB" sz="1800" dirty="0"/>
              <a:t> – dispute resolution process</a:t>
            </a:r>
          </a:p>
          <a:p>
            <a:pPr lvl="1"/>
            <a:r>
              <a:rPr lang="en-GB" sz="1800" dirty="0"/>
              <a:t>Local law issues - enforcement</a:t>
            </a:r>
          </a:p>
          <a:p>
            <a:pPr lvl="1"/>
            <a:r>
              <a:rPr lang="en-GB" sz="1800" dirty="0"/>
              <a:t>Arbitration and rules</a:t>
            </a:r>
          </a:p>
          <a:p>
            <a:pPr lvl="1"/>
            <a:r>
              <a:rPr lang="en-GB" sz="1800" dirty="0"/>
              <a:t>Mediation – compulsory period of negotiation</a:t>
            </a:r>
          </a:p>
          <a:p>
            <a:pPr lvl="1"/>
            <a:r>
              <a:rPr lang="en-GB" sz="1800" dirty="0"/>
              <a:t>Governing law of agreements with the Government</a:t>
            </a:r>
          </a:p>
          <a:p>
            <a:pPr lvl="1"/>
            <a:r>
              <a:rPr lang="en-GB" sz="1800" dirty="0"/>
              <a:t>Governing law of T&amp;Cs</a:t>
            </a:r>
          </a:p>
        </p:txBody>
      </p:sp>
      <p:sp>
        <p:nvSpPr>
          <p:cNvPr id="4" name="Title 1">
            <a:extLst>
              <a:ext uri="{FF2B5EF4-FFF2-40B4-BE49-F238E27FC236}">
                <a16:creationId xmlns:a16="http://schemas.microsoft.com/office/drawing/2014/main" id="{31129F0A-8590-535D-E02D-1CDE8497CE96}"/>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Enforcement and dispute resolution</a:t>
            </a:r>
          </a:p>
        </p:txBody>
      </p:sp>
      <p:cxnSp>
        <p:nvCxnSpPr>
          <p:cNvPr id="5" name="Straight Connector 10">
            <a:extLst>
              <a:ext uri="{FF2B5EF4-FFF2-40B4-BE49-F238E27FC236}">
                <a16:creationId xmlns:a16="http://schemas.microsoft.com/office/drawing/2014/main" id="{AAC98744-BC11-7D19-9C7B-86BDC0F057D7}"/>
              </a:ext>
            </a:extLst>
          </p:cNvPr>
          <p:cNvCxnSpPr/>
          <p:nvPr/>
        </p:nvCxnSpPr>
        <p:spPr>
          <a:xfrm>
            <a:off x="533113" y="1061298"/>
            <a:ext cx="11292035" cy="0"/>
          </a:xfrm>
          <a:prstGeom prst="straightConnector1">
            <a:avLst/>
          </a:prstGeom>
          <a:noFill/>
          <a:ln w="38103" cap="flat">
            <a:solidFill>
              <a:srgbClr val="326486"/>
            </a:solidFill>
            <a:prstDash val="solid"/>
            <a:miter/>
          </a:ln>
        </p:spPr>
      </p:cxnSp>
      <p:sp>
        <p:nvSpPr>
          <p:cNvPr id="7" name="TextBox 6">
            <a:extLst>
              <a:ext uri="{FF2B5EF4-FFF2-40B4-BE49-F238E27FC236}">
                <a16:creationId xmlns:a16="http://schemas.microsoft.com/office/drawing/2014/main" id="{1BEE37D5-8D5B-0E14-B8A1-046F5D457F6D}"/>
              </a:ext>
            </a:extLst>
          </p:cNvPr>
          <p:cNvSpPr txBox="1"/>
          <p:nvPr/>
        </p:nvSpPr>
        <p:spPr>
          <a:xfrm>
            <a:off x="8407400" y="1551768"/>
            <a:ext cx="3200400" cy="4119526"/>
          </a:xfrm>
          <a:prstGeom prst="rect">
            <a:avLst/>
          </a:prstGeom>
          <a:solidFill>
            <a:schemeClr val="bg1">
              <a:lumMod val="85000"/>
            </a:schemeClr>
          </a:solidFill>
          <a:ln w="38100">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pPr>
              <a:lnSpc>
                <a:spcPct val="150000"/>
              </a:lnSpc>
            </a:pPr>
            <a:r>
              <a:rPr lang="en-GB" sz="1600" b="1" dirty="0">
                <a:solidFill>
                  <a:schemeClr val="accent1"/>
                </a:solidFill>
              </a:rPr>
              <a:t>World Bank LOA</a:t>
            </a:r>
          </a:p>
          <a:p>
            <a:pPr>
              <a:lnSpc>
                <a:spcPct val="150000"/>
              </a:lnSpc>
            </a:pPr>
            <a:r>
              <a:rPr lang="en-GB" sz="1600" dirty="0"/>
              <a:t>Any dispute related to this Letter of Authorization shall be resolved first, through [x (#)] </a:t>
            </a:r>
            <a:r>
              <a:rPr lang="en-GB" sz="1600" b="1" dirty="0"/>
              <a:t>days of negotiation</a:t>
            </a:r>
            <a:r>
              <a:rPr lang="en-GB" sz="1600" dirty="0"/>
              <a:t> between the Focal Point and the Government Authority, and in the event that the dispute remains, through binding </a:t>
            </a:r>
            <a:r>
              <a:rPr lang="en-GB" sz="1600" b="1" dirty="0"/>
              <a:t>arbitration</a:t>
            </a:r>
            <a:r>
              <a:rPr lang="en-GB" sz="1600" dirty="0"/>
              <a:t> [and in accordance with [UNCITRAL Arbitration Rules] [ICC Arbitration Rules]].</a:t>
            </a:r>
          </a:p>
        </p:txBody>
      </p:sp>
    </p:spTree>
    <p:extLst>
      <p:ext uri="{BB962C8B-B14F-4D97-AF65-F5344CB8AC3E}">
        <p14:creationId xmlns:p14="http://schemas.microsoft.com/office/powerpoint/2010/main" val="241182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E83CF5-8936-9054-75DE-11AD32CC59EE}"/>
              </a:ext>
            </a:extLst>
          </p:cNvPr>
          <p:cNvSpPr>
            <a:spLocks noGrp="1"/>
          </p:cNvSpPr>
          <p:nvPr>
            <p:ph idx="1"/>
          </p:nvPr>
        </p:nvSpPr>
        <p:spPr>
          <a:xfrm>
            <a:off x="838200" y="1825625"/>
            <a:ext cx="8597900" cy="2968625"/>
          </a:xfrm>
        </p:spPr>
        <p:txBody>
          <a:bodyPr/>
          <a:lstStyle/>
          <a:p>
            <a:pPr eaLnBrk="1" fontAlgn="t">
              <a:lnSpc>
                <a:spcPct val="100000"/>
              </a:lnSpc>
            </a:pPr>
            <a:r>
              <a:rPr lang="en-GB" dirty="0"/>
              <a:t>Who enters the market, What are they trading and How do they act within that market</a:t>
            </a:r>
          </a:p>
          <a:p>
            <a:pPr eaLnBrk="1" fontAlgn="t">
              <a:lnSpc>
                <a:spcPct val="100000"/>
              </a:lnSpc>
            </a:pPr>
            <a:r>
              <a:rPr lang="en-GB" dirty="0"/>
              <a:t>Market oversight and illicit activity</a:t>
            </a:r>
          </a:p>
          <a:p>
            <a:pPr eaLnBrk="1" fontAlgn="t">
              <a:lnSpc>
                <a:spcPct val="100000"/>
              </a:lnSpc>
            </a:pPr>
            <a:r>
              <a:rPr lang="en-GB" dirty="0"/>
              <a:t>Cases</a:t>
            </a:r>
          </a:p>
        </p:txBody>
      </p:sp>
      <p:sp>
        <p:nvSpPr>
          <p:cNvPr id="4" name="Title 1">
            <a:extLst>
              <a:ext uri="{FF2B5EF4-FFF2-40B4-BE49-F238E27FC236}">
                <a16:creationId xmlns:a16="http://schemas.microsoft.com/office/drawing/2014/main" id="{88215D2C-A89E-C05A-49A0-3FD710057B5B}"/>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800" dirty="0"/>
              <a:t>Session 3: Part 2 Legal frameworks for market activity</a:t>
            </a:r>
          </a:p>
        </p:txBody>
      </p:sp>
      <p:cxnSp>
        <p:nvCxnSpPr>
          <p:cNvPr id="5" name="Straight Connector 10">
            <a:extLst>
              <a:ext uri="{FF2B5EF4-FFF2-40B4-BE49-F238E27FC236}">
                <a16:creationId xmlns:a16="http://schemas.microsoft.com/office/drawing/2014/main" id="{063DE571-F118-60C2-2DB9-5ED4A3EC815F}"/>
              </a:ext>
            </a:extLst>
          </p:cNvPr>
          <p:cNvCxnSpPr/>
          <p:nvPr/>
        </p:nvCxnSpPr>
        <p:spPr>
          <a:xfrm>
            <a:off x="533113" y="1061298"/>
            <a:ext cx="11292035" cy="0"/>
          </a:xfrm>
          <a:prstGeom prst="straightConnector1">
            <a:avLst/>
          </a:prstGeom>
          <a:noFill/>
          <a:ln w="38103" cap="flat">
            <a:solidFill>
              <a:srgbClr val="326486"/>
            </a:solidFill>
            <a:prstDash val="solid"/>
            <a:miter/>
          </a:ln>
        </p:spPr>
      </p:cxnSp>
    </p:spTree>
    <p:extLst>
      <p:ext uri="{BB962C8B-B14F-4D97-AF65-F5344CB8AC3E}">
        <p14:creationId xmlns:p14="http://schemas.microsoft.com/office/powerpoint/2010/main" val="341124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9CF8-2570-0ACA-D63D-86CCAC353B40}"/>
              </a:ext>
            </a:extLst>
          </p:cNvPr>
          <p:cNvSpPr>
            <a:spLocks noGrp="1"/>
          </p:cNvSpPr>
          <p:nvPr>
            <p:ph type="title"/>
          </p:nvPr>
        </p:nvSpPr>
        <p:spPr>
          <a:xfrm>
            <a:off x="838203" y="365130"/>
            <a:ext cx="10515600" cy="905804"/>
          </a:xfrm>
        </p:spPr>
        <p:txBody>
          <a:bodyPr>
            <a:normAutofit/>
          </a:bodyPr>
          <a:lstStyle/>
          <a:p>
            <a:r>
              <a:rPr lang="en-GB" sz="2400" dirty="0">
                <a:solidFill>
                  <a:schemeClr val="accent1"/>
                </a:solidFill>
                <a:ea typeface="+mn-ea"/>
                <a:cs typeface="+mn-cs"/>
              </a:rPr>
              <a:t>What is the market?</a:t>
            </a:r>
          </a:p>
        </p:txBody>
      </p:sp>
      <p:grpSp>
        <p:nvGrpSpPr>
          <p:cNvPr id="5" name="Group 4">
            <a:extLst>
              <a:ext uri="{FF2B5EF4-FFF2-40B4-BE49-F238E27FC236}">
                <a16:creationId xmlns:a16="http://schemas.microsoft.com/office/drawing/2014/main" id="{5FB0E86F-56D5-B35D-48AC-138EC12E0B86}"/>
              </a:ext>
            </a:extLst>
          </p:cNvPr>
          <p:cNvGrpSpPr/>
          <p:nvPr/>
        </p:nvGrpSpPr>
        <p:grpSpPr>
          <a:xfrm>
            <a:off x="706456" y="2043404"/>
            <a:ext cx="10647347" cy="3543662"/>
            <a:chOff x="703125" y="2584580"/>
            <a:chExt cx="10647347" cy="3543662"/>
          </a:xfrm>
        </p:grpSpPr>
        <p:sp>
          <p:nvSpPr>
            <p:cNvPr id="6" name="Freeform: Shape 5">
              <a:extLst>
                <a:ext uri="{FF2B5EF4-FFF2-40B4-BE49-F238E27FC236}">
                  <a16:creationId xmlns:a16="http://schemas.microsoft.com/office/drawing/2014/main" id="{E8E607ED-28BE-2DAE-6185-B252D0719CA5}"/>
                </a:ext>
              </a:extLst>
            </p:cNvPr>
            <p:cNvSpPr/>
            <p:nvPr/>
          </p:nvSpPr>
          <p:spPr>
            <a:xfrm>
              <a:off x="703125" y="2584580"/>
              <a:ext cx="3246142" cy="776702"/>
            </a:xfrm>
            <a:custGeom>
              <a:avLst/>
              <a:gdLst>
                <a:gd name="connsiteX0" fmla="*/ 0 w 3246142"/>
                <a:gd name="connsiteY0" fmla="*/ 0 h 1298457"/>
                <a:gd name="connsiteX1" fmla="*/ 3246142 w 3246142"/>
                <a:gd name="connsiteY1" fmla="*/ 0 h 1298457"/>
                <a:gd name="connsiteX2" fmla="*/ 3246142 w 3246142"/>
                <a:gd name="connsiteY2" fmla="*/ 1298457 h 1298457"/>
                <a:gd name="connsiteX3" fmla="*/ 0 w 3246142"/>
                <a:gd name="connsiteY3" fmla="*/ 1298457 h 1298457"/>
                <a:gd name="connsiteX4" fmla="*/ 0 w 3246142"/>
                <a:gd name="connsiteY4" fmla="*/ 0 h 129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42" h="1298457">
                  <a:moveTo>
                    <a:pt x="0" y="0"/>
                  </a:moveTo>
                  <a:lnTo>
                    <a:pt x="3246142" y="0"/>
                  </a:lnTo>
                  <a:lnTo>
                    <a:pt x="3246142" y="1298457"/>
                  </a:lnTo>
                  <a:lnTo>
                    <a:pt x="0" y="129845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Primary Market</a:t>
              </a:r>
            </a:p>
          </p:txBody>
        </p:sp>
        <p:sp>
          <p:nvSpPr>
            <p:cNvPr id="7" name="Freeform: Shape 6">
              <a:extLst>
                <a:ext uri="{FF2B5EF4-FFF2-40B4-BE49-F238E27FC236}">
                  <a16:creationId xmlns:a16="http://schemas.microsoft.com/office/drawing/2014/main" id="{673D0ADE-2EAB-FB7E-8E41-076D85FD86A7}"/>
                </a:ext>
              </a:extLst>
            </p:cNvPr>
            <p:cNvSpPr/>
            <p:nvPr/>
          </p:nvSpPr>
          <p:spPr>
            <a:xfrm>
              <a:off x="703125" y="3361282"/>
              <a:ext cx="3246142" cy="2766960"/>
            </a:xfrm>
            <a:custGeom>
              <a:avLst/>
              <a:gdLst>
                <a:gd name="connsiteX0" fmla="*/ 0 w 3246142"/>
                <a:gd name="connsiteY0" fmla="*/ 0 h 2766960"/>
                <a:gd name="connsiteX1" fmla="*/ 3246142 w 3246142"/>
                <a:gd name="connsiteY1" fmla="*/ 0 h 2766960"/>
                <a:gd name="connsiteX2" fmla="*/ 3246142 w 3246142"/>
                <a:gd name="connsiteY2" fmla="*/ 2766960 h 2766960"/>
                <a:gd name="connsiteX3" fmla="*/ 0 w 3246142"/>
                <a:gd name="connsiteY3" fmla="*/ 2766960 h 2766960"/>
                <a:gd name="connsiteX4" fmla="*/ 0 w 3246142"/>
                <a:gd name="connsiteY4" fmla="*/ 0 h 2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42" h="2766960">
                  <a:moveTo>
                    <a:pt x="0" y="0"/>
                  </a:moveTo>
                  <a:lnTo>
                    <a:pt x="3246142" y="0"/>
                  </a:lnTo>
                  <a:lnTo>
                    <a:pt x="3246142" y="2766960"/>
                  </a:lnTo>
                  <a:lnTo>
                    <a:pt x="0" y="27669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Project developer and first off-taker or investor</a:t>
              </a:r>
            </a:p>
            <a:p>
              <a:pPr marL="171450" lvl="1" indent="-171450" algn="l" defTabSz="711200">
                <a:lnSpc>
                  <a:spcPct val="90000"/>
                </a:lnSpc>
                <a:spcBef>
                  <a:spcPct val="0"/>
                </a:spcBef>
                <a:spcAft>
                  <a:spcPct val="15000"/>
                </a:spcAft>
                <a:buChar char="•"/>
              </a:pPr>
              <a:r>
                <a:rPr lang="en-GB" sz="1600" kern="1200" dirty="0"/>
                <a:t>Bespoke project finance style agreement</a:t>
              </a:r>
            </a:p>
            <a:p>
              <a:pPr marL="171450" lvl="1" indent="-171450" algn="l" defTabSz="711200">
                <a:lnSpc>
                  <a:spcPct val="90000"/>
                </a:lnSpc>
                <a:spcBef>
                  <a:spcPct val="0"/>
                </a:spcBef>
                <a:spcAft>
                  <a:spcPct val="15000"/>
                </a:spcAft>
                <a:buChar char="•"/>
              </a:pPr>
              <a:r>
                <a:rPr lang="en-GB" sz="1600" kern="1200" dirty="0"/>
                <a:t>Participation Agreement or Benefit Sharing Agreement</a:t>
              </a:r>
            </a:p>
            <a:p>
              <a:pPr marL="171450" lvl="1" indent="-171450" algn="l" defTabSz="711200">
                <a:lnSpc>
                  <a:spcPct val="90000"/>
                </a:lnSpc>
                <a:spcBef>
                  <a:spcPct val="0"/>
                </a:spcBef>
                <a:spcAft>
                  <a:spcPct val="15000"/>
                </a:spcAft>
                <a:buChar char="•"/>
              </a:pPr>
              <a:r>
                <a:rPr lang="en-GB" sz="1600" kern="1200" dirty="0"/>
                <a:t>HC LOA for project and export of VCC</a:t>
              </a:r>
            </a:p>
          </p:txBody>
        </p:sp>
        <p:sp>
          <p:nvSpPr>
            <p:cNvPr id="8" name="Freeform: Shape 7">
              <a:extLst>
                <a:ext uri="{FF2B5EF4-FFF2-40B4-BE49-F238E27FC236}">
                  <a16:creationId xmlns:a16="http://schemas.microsoft.com/office/drawing/2014/main" id="{EC943837-D920-F25C-4710-29D61E750DC9}"/>
                </a:ext>
              </a:extLst>
            </p:cNvPr>
            <p:cNvSpPr/>
            <p:nvPr/>
          </p:nvSpPr>
          <p:spPr>
            <a:xfrm>
              <a:off x="4403728" y="2584580"/>
              <a:ext cx="3246142" cy="776702"/>
            </a:xfrm>
            <a:custGeom>
              <a:avLst/>
              <a:gdLst>
                <a:gd name="connsiteX0" fmla="*/ 0 w 3246142"/>
                <a:gd name="connsiteY0" fmla="*/ 0 h 1298457"/>
                <a:gd name="connsiteX1" fmla="*/ 3246142 w 3246142"/>
                <a:gd name="connsiteY1" fmla="*/ 0 h 1298457"/>
                <a:gd name="connsiteX2" fmla="*/ 3246142 w 3246142"/>
                <a:gd name="connsiteY2" fmla="*/ 1298457 h 1298457"/>
                <a:gd name="connsiteX3" fmla="*/ 0 w 3246142"/>
                <a:gd name="connsiteY3" fmla="*/ 1298457 h 1298457"/>
                <a:gd name="connsiteX4" fmla="*/ 0 w 3246142"/>
                <a:gd name="connsiteY4" fmla="*/ 0 h 129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42" h="1298457">
                  <a:moveTo>
                    <a:pt x="0" y="0"/>
                  </a:moveTo>
                  <a:lnTo>
                    <a:pt x="3246142" y="0"/>
                  </a:lnTo>
                  <a:lnTo>
                    <a:pt x="3246142" y="1298457"/>
                  </a:lnTo>
                  <a:lnTo>
                    <a:pt x="0" y="129845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Secondary Market</a:t>
              </a:r>
              <a:endParaRPr lang="en-GB" sz="1600" kern="1200" dirty="0"/>
            </a:p>
          </p:txBody>
        </p:sp>
        <p:sp>
          <p:nvSpPr>
            <p:cNvPr id="9" name="Freeform: Shape 8">
              <a:extLst>
                <a:ext uri="{FF2B5EF4-FFF2-40B4-BE49-F238E27FC236}">
                  <a16:creationId xmlns:a16="http://schemas.microsoft.com/office/drawing/2014/main" id="{D209361B-961F-3772-4348-ED8BE93AEE46}"/>
                </a:ext>
              </a:extLst>
            </p:cNvPr>
            <p:cNvSpPr/>
            <p:nvPr/>
          </p:nvSpPr>
          <p:spPr>
            <a:xfrm>
              <a:off x="4403728" y="3361282"/>
              <a:ext cx="3246142" cy="2766960"/>
            </a:xfrm>
            <a:custGeom>
              <a:avLst/>
              <a:gdLst>
                <a:gd name="connsiteX0" fmla="*/ 0 w 3246142"/>
                <a:gd name="connsiteY0" fmla="*/ 0 h 2766960"/>
                <a:gd name="connsiteX1" fmla="*/ 3246142 w 3246142"/>
                <a:gd name="connsiteY1" fmla="*/ 0 h 2766960"/>
                <a:gd name="connsiteX2" fmla="*/ 3246142 w 3246142"/>
                <a:gd name="connsiteY2" fmla="*/ 2766960 h 2766960"/>
                <a:gd name="connsiteX3" fmla="*/ 0 w 3246142"/>
                <a:gd name="connsiteY3" fmla="*/ 2766960 h 2766960"/>
                <a:gd name="connsiteX4" fmla="*/ 0 w 3246142"/>
                <a:gd name="connsiteY4" fmla="*/ 0 h 2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42" h="2766960">
                  <a:moveTo>
                    <a:pt x="0" y="0"/>
                  </a:moveTo>
                  <a:lnTo>
                    <a:pt x="3246142" y="0"/>
                  </a:lnTo>
                  <a:lnTo>
                    <a:pt x="3246142" y="2766960"/>
                  </a:lnTo>
                  <a:lnTo>
                    <a:pt x="0" y="27669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Bi lateral B2B (Business to Business) transactions</a:t>
              </a:r>
            </a:p>
            <a:p>
              <a:pPr marL="171450" lvl="1" indent="-171450" algn="l" defTabSz="711200">
                <a:lnSpc>
                  <a:spcPct val="90000"/>
                </a:lnSpc>
                <a:spcBef>
                  <a:spcPct val="0"/>
                </a:spcBef>
                <a:spcAft>
                  <a:spcPct val="15000"/>
                </a:spcAft>
                <a:buChar char="•"/>
              </a:pPr>
              <a:r>
                <a:rPr lang="en-GB" sz="1600" kern="1200" dirty="0"/>
                <a:t>Between market intermediaries which may include final purchasers</a:t>
              </a:r>
            </a:p>
            <a:p>
              <a:pPr marL="171450" lvl="1" indent="-171450" algn="l" defTabSz="711200">
                <a:lnSpc>
                  <a:spcPct val="90000"/>
                </a:lnSpc>
                <a:spcBef>
                  <a:spcPct val="0"/>
                </a:spcBef>
                <a:spcAft>
                  <a:spcPct val="15000"/>
                </a:spcAft>
                <a:buChar char="•"/>
              </a:pPr>
              <a:r>
                <a:rPr lang="en-GB" sz="1600" kern="1200" dirty="0"/>
                <a:t>Bespoke SPAs</a:t>
              </a:r>
            </a:p>
            <a:p>
              <a:pPr marL="171450" lvl="1" indent="-171450" algn="l" defTabSz="711200">
                <a:lnSpc>
                  <a:spcPct val="90000"/>
                </a:lnSpc>
                <a:spcBef>
                  <a:spcPct val="0"/>
                </a:spcBef>
                <a:spcAft>
                  <a:spcPct val="15000"/>
                </a:spcAft>
                <a:buChar char="•"/>
              </a:pPr>
              <a:r>
                <a:rPr lang="en-GB" sz="1600" kern="1200" dirty="0"/>
                <a:t>Settled in relevant Registry</a:t>
              </a:r>
            </a:p>
            <a:p>
              <a:pPr marL="171450" lvl="1" indent="-171450" algn="l" defTabSz="711200">
                <a:lnSpc>
                  <a:spcPct val="90000"/>
                </a:lnSpc>
                <a:spcBef>
                  <a:spcPct val="0"/>
                </a:spcBef>
                <a:spcAft>
                  <a:spcPct val="15000"/>
                </a:spcAft>
                <a:buChar char="•"/>
              </a:pPr>
              <a:r>
                <a:rPr lang="en-GB" sz="1600" kern="1200" dirty="0"/>
                <a:t>SPOT or Forward</a:t>
              </a:r>
            </a:p>
          </p:txBody>
        </p:sp>
        <p:sp>
          <p:nvSpPr>
            <p:cNvPr id="10" name="Freeform: Shape 9">
              <a:extLst>
                <a:ext uri="{FF2B5EF4-FFF2-40B4-BE49-F238E27FC236}">
                  <a16:creationId xmlns:a16="http://schemas.microsoft.com/office/drawing/2014/main" id="{4CD10DBF-19D0-CC37-3A2E-6F2706B9D3C9}"/>
                </a:ext>
              </a:extLst>
            </p:cNvPr>
            <p:cNvSpPr/>
            <p:nvPr/>
          </p:nvSpPr>
          <p:spPr>
            <a:xfrm>
              <a:off x="8104330" y="2584580"/>
              <a:ext cx="3246142" cy="776702"/>
            </a:xfrm>
            <a:custGeom>
              <a:avLst/>
              <a:gdLst>
                <a:gd name="connsiteX0" fmla="*/ 0 w 3246142"/>
                <a:gd name="connsiteY0" fmla="*/ 0 h 1298457"/>
                <a:gd name="connsiteX1" fmla="*/ 3246142 w 3246142"/>
                <a:gd name="connsiteY1" fmla="*/ 0 h 1298457"/>
                <a:gd name="connsiteX2" fmla="*/ 3246142 w 3246142"/>
                <a:gd name="connsiteY2" fmla="*/ 1298457 h 1298457"/>
                <a:gd name="connsiteX3" fmla="*/ 0 w 3246142"/>
                <a:gd name="connsiteY3" fmla="*/ 1298457 h 1298457"/>
                <a:gd name="connsiteX4" fmla="*/ 0 w 3246142"/>
                <a:gd name="connsiteY4" fmla="*/ 0 h 129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42" h="1298457">
                  <a:moveTo>
                    <a:pt x="0" y="0"/>
                  </a:moveTo>
                  <a:lnTo>
                    <a:pt x="3246142" y="0"/>
                  </a:lnTo>
                  <a:lnTo>
                    <a:pt x="3246142" y="1298457"/>
                  </a:lnTo>
                  <a:lnTo>
                    <a:pt x="0" y="129845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On-exchange or other </a:t>
              </a:r>
            </a:p>
            <a:p>
              <a:pPr marL="0" lvl="0" indent="0" algn="ctr" defTabSz="711200">
                <a:lnSpc>
                  <a:spcPct val="90000"/>
                </a:lnSpc>
                <a:spcBef>
                  <a:spcPct val="0"/>
                </a:spcBef>
                <a:spcAft>
                  <a:spcPct val="35000"/>
                </a:spcAft>
                <a:buNone/>
              </a:pPr>
              <a:r>
                <a:rPr lang="en-GB" sz="1600" b="1" kern="1200" dirty="0"/>
                <a:t>trading platform</a:t>
              </a:r>
            </a:p>
          </p:txBody>
        </p:sp>
        <p:sp>
          <p:nvSpPr>
            <p:cNvPr id="11" name="Freeform: Shape 10">
              <a:extLst>
                <a:ext uri="{FF2B5EF4-FFF2-40B4-BE49-F238E27FC236}">
                  <a16:creationId xmlns:a16="http://schemas.microsoft.com/office/drawing/2014/main" id="{5CE76BC4-F0DD-70D0-383D-B3FC15622954}"/>
                </a:ext>
              </a:extLst>
            </p:cNvPr>
            <p:cNvSpPr/>
            <p:nvPr/>
          </p:nvSpPr>
          <p:spPr>
            <a:xfrm>
              <a:off x="8104330" y="3361282"/>
              <a:ext cx="3246142" cy="2766960"/>
            </a:xfrm>
            <a:custGeom>
              <a:avLst/>
              <a:gdLst>
                <a:gd name="connsiteX0" fmla="*/ 0 w 3246142"/>
                <a:gd name="connsiteY0" fmla="*/ 0 h 2766960"/>
                <a:gd name="connsiteX1" fmla="*/ 3246142 w 3246142"/>
                <a:gd name="connsiteY1" fmla="*/ 0 h 2766960"/>
                <a:gd name="connsiteX2" fmla="*/ 3246142 w 3246142"/>
                <a:gd name="connsiteY2" fmla="*/ 2766960 h 2766960"/>
                <a:gd name="connsiteX3" fmla="*/ 0 w 3246142"/>
                <a:gd name="connsiteY3" fmla="*/ 2766960 h 2766960"/>
                <a:gd name="connsiteX4" fmla="*/ 0 w 3246142"/>
                <a:gd name="connsiteY4" fmla="*/ 0 h 2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42" h="2766960">
                  <a:moveTo>
                    <a:pt x="0" y="0"/>
                  </a:moveTo>
                  <a:lnTo>
                    <a:pt x="3246142" y="0"/>
                  </a:lnTo>
                  <a:lnTo>
                    <a:pt x="3246142" y="2766960"/>
                  </a:lnTo>
                  <a:lnTo>
                    <a:pt x="0" y="27669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“Tertiary” market</a:t>
              </a:r>
            </a:p>
            <a:p>
              <a:pPr marL="171450" lvl="1" indent="-171450" algn="l" defTabSz="711200">
                <a:lnSpc>
                  <a:spcPct val="90000"/>
                </a:lnSpc>
                <a:spcBef>
                  <a:spcPct val="0"/>
                </a:spcBef>
                <a:spcAft>
                  <a:spcPct val="15000"/>
                </a:spcAft>
                <a:buChar char="•"/>
              </a:pPr>
              <a:r>
                <a:rPr lang="en-GB" sz="1600" kern="1200" dirty="0"/>
                <a:t>Listed Standard Contracts for SPOT or Futures delivery usually cleared</a:t>
              </a:r>
            </a:p>
            <a:p>
              <a:pPr marL="171450" lvl="1" indent="-171450" algn="l" defTabSz="711200">
                <a:lnSpc>
                  <a:spcPct val="90000"/>
                </a:lnSpc>
                <a:spcBef>
                  <a:spcPct val="0"/>
                </a:spcBef>
                <a:spcAft>
                  <a:spcPct val="15000"/>
                </a:spcAft>
                <a:buChar char="•"/>
              </a:pPr>
              <a:r>
                <a:rPr lang="en-GB" sz="1600" b="1" kern="1200" dirty="0"/>
                <a:t>“OTC</a:t>
              </a:r>
              <a:r>
                <a:rPr lang="en-GB" sz="1600" kern="1200" dirty="0"/>
                <a:t>” transactions are SPOT or forward agreements </a:t>
              </a:r>
              <a:r>
                <a:rPr lang="en-GB" sz="1600" i="1" u="sng" kern="1200" dirty="0"/>
                <a:t>uncleared</a:t>
              </a:r>
              <a:r>
                <a:rPr lang="en-GB" sz="1600" kern="1200" dirty="0"/>
                <a:t> settled on exchange</a:t>
              </a:r>
            </a:p>
            <a:p>
              <a:pPr marL="171450" lvl="1" indent="-171450" algn="l" defTabSz="711200">
                <a:lnSpc>
                  <a:spcPct val="90000"/>
                </a:lnSpc>
                <a:spcBef>
                  <a:spcPct val="0"/>
                </a:spcBef>
                <a:spcAft>
                  <a:spcPct val="15000"/>
                </a:spcAft>
                <a:buChar char="•"/>
              </a:pPr>
              <a:r>
                <a:rPr lang="en-GB" sz="1600" kern="1200" dirty="0"/>
                <a:t>Purpose, hedging, liquidity, price transparency to support Secondary Market</a:t>
              </a:r>
            </a:p>
          </p:txBody>
        </p:sp>
      </p:grpSp>
      <p:cxnSp>
        <p:nvCxnSpPr>
          <p:cNvPr id="12" name="Straight Connector 10">
            <a:extLst>
              <a:ext uri="{FF2B5EF4-FFF2-40B4-BE49-F238E27FC236}">
                <a16:creationId xmlns:a16="http://schemas.microsoft.com/office/drawing/2014/main" id="{B0FD2DA7-A6D0-E072-9BAB-FDA9EC9C70DA}"/>
              </a:ext>
            </a:extLst>
          </p:cNvPr>
          <p:cNvCxnSpPr/>
          <p:nvPr/>
        </p:nvCxnSpPr>
        <p:spPr>
          <a:xfrm>
            <a:off x="533113" y="1061298"/>
            <a:ext cx="11292035" cy="0"/>
          </a:xfrm>
          <a:prstGeom prst="straightConnector1">
            <a:avLst/>
          </a:prstGeom>
          <a:noFill/>
          <a:ln w="38103" cap="flat">
            <a:solidFill>
              <a:srgbClr val="326486"/>
            </a:solidFill>
            <a:prstDash val="solid"/>
            <a:miter/>
          </a:ln>
        </p:spPr>
      </p:cxnSp>
    </p:spTree>
    <p:extLst>
      <p:ext uri="{BB962C8B-B14F-4D97-AF65-F5344CB8AC3E}">
        <p14:creationId xmlns:p14="http://schemas.microsoft.com/office/powerpoint/2010/main" val="3082544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20">
            <a:extLst>
              <a:ext uri="{FF2B5EF4-FFF2-40B4-BE49-F238E27FC236}">
                <a16:creationId xmlns:a16="http://schemas.microsoft.com/office/drawing/2014/main" id="{6B9D10C1-027C-D51D-611F-7B6D82A6633B}"/>
              </a:ext>
            </a:extLst>
          </p:cNvPr>
          <p:cNvSpPr/>
          <p:nvPr/>
        </p:nvSpPr>
        <p:spPr>
          <a:xfrm>
            <a:off x="482864" y="1479161"/>
            <a:ext cx="2711115" cy="1336842"/>
          </a:xfrm>
          <a:custGeom>
            <a:avLst/>
            <a:gdLst>
              <a:gd name="connsiteX0" fmla="*/ 0 w 2164821"/>
              <a:gd name="connsiteY0" fmla="*/ 54121 h 541205"/>
              <a:gd name="connsiteX1" fmla="*/ 54121 w 2164821"/>
              <a:gd name="connsiteY1" fmla="*/ 0 h 541205"/>
              <a:gd name="connsiteX2" fmla="*/ 2110701 w 2164821"/>
              <a:gd name="connsiteY2" fmla="*/ 0 h 541205"/>
              <a:gd name="connsiteX3" fmla="*/ 2164822 w 2164821"/>
              <a:gd name="connsiteY3" fmla="*/ 54121 h 541205"/>
              <a:gd name="connsiteX4" fmla="*/ 2164821 w 2164821"/>
              <a:gd name="connsiteY4" fmla="*/ 487085 h 541205"/>
              <a:gd name="connsiteX5" fmla="*/ 2110700 w 2164821"/>
              <a:gd name="connsiteY5" fmla="*/ 541206 h 541205"/>
              <a:gd name="connsiteX6" fmla="*/ 54121 w 2164821"/>
              <a:gd name="connsiteY6" fmla="*/ 541205 h 541205"/>
              <a:gd name="connsiteX7" fmla="*/ 0 w 2164821"/>
              <a:gd name="connsiteY7" fmla="*/ 487084 h 541205"/>
              <a:gd name="connsiteX8" fmla="*/ 0 w 2164821"/>
              <a:gd name="connsiteY8" fmla="*/ 54121 h 5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821" h="541205">
                <a:moveTo>
                  <a:pt x="0" y="54121"/>
                </a:moveTo>
                <a:cubicBezTo>
                  <a:pt x="0" y="24231"/>
                  <a:pt x="24231" y="0"/>
                  <a:pt x="54121" y="0"/>
                </a:cubicBezTo>
                <a:lnTo>
                  <a:pt x="2110701" y="0"/>
                </a:lnTo>
                <a:cubicBezTo>
                  <a:pt x="2140591" y="0"/>
                  <a:pt x="2164822" y="24231"/>
                  <a:pt x="2164822" y="54121"/>
                </a:cubicBezTo>
                <a:cubicBezTo>
                  <a:pt x="2164822" y="198442"/>
                  <a:pt x="2164821" y="342764"/>
                  <a:pt x="2164821" y="487085"/>
                </a:cubicBezTo>
                <a:cubicBezTo>
                  <a:pt x="2164821" y="516975"/>
                  <a:pt x="2140590" y="541206"/>
                  <a:pt x="2110700" y="541206"/>
                </a:cubicBezTo>
                <a:lnTo>
                  <a:pt x="54121" y="541205"/>
                </a:lnTo>
                <a:cubicBezTo>
                  <a:pt x="24231" y="541205"/>
                  <a:pt x="0" y="516974"/>
                  <a:pt x="0" y="487084"/>
                </a:cubicBezTo>
                <a:lnTo>
                  <a:pt x="0" y="54121"/>
                </a:lnTo>
                <a:close/>
              </a:path>
            </a:pathLst>
          </a:custGeom>
          <a:solidFill>
            <a:schemeClr val="accent1"/>
          </a:solidFill>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431" tIns="84431" rIns="84431" bIns="84431" numCol="1" spcCol="1270" anchor="ctr" anchorCtr="0">
            <a:noAutofit/>
          </a:bodyPr>
          <a:lstStyle/>
          <a:p>
            <a:pPr marL="0" lvl="1" algn="ctr" defTabSz="800100">
              <a:lnSpc>
                <a:spcPct val="90000"/>
              </a:lnSpc>
              <a:spcBef>
                <a:spcPct val="0"/>
              </a:spcBef>
              <a:spcAft>
                <a:spcPct val="15000"/>
              </a:spcAft>
            </a:pPr>
            <a:r>
              <a:rPr lang="en-US" sz="1600" kern="1200" dirty="0"/>
              <a:t>Most of the</a:t>
            </a:r>
            <a:r>
              <a:rPr lang="en-US" sz="1600" dirty="0"/>
              <a:t> investment in </a:t>
            </a:r>
            <a:r>
              <a:rPr lang="en-US" sz="1600" kern="1200" dirty="0"/>
              <a:t>carbon credits is </a:t>
            </a:r>
            <a:r>
              <a:rPr lang="en-US" sz="1600" dirty="0"/>
              <a:t>generated through </a:t>
            </a:r>
            <a:r>
              <a:rPr lang="en-US" sz="1600" b="1" dirty="0"/>
              <a:t>business</a:t>
            </a:r>
            <a:r>
              <a:rPr lang="en-US" sz="1600" b="1" kern="1200" dirty="0"/>
              <a:t> to business </a:t>
            </a:r>
            <a:r>
              <a:rPr lang="en-US" sz="1600" kern="1200" dirty="0"/>
              <a:t>(B2B*) transaction in a </a:t>
            </a:r>
            <a:r>
              <a:rPr lang="en-US" sz="1600" b="1" kern="1200" dirty="0"/>
              <a:t>global market</a:t>
            </a:r>
            <a:endParaRPr lang="en-GB" sz="1600" kern="1200" dirty="0"/>
          </a:p>
        </p:txBody>
      </p:sp>
      <p:sp>
        <p:nvSpPr>
          <p:cNvPr id="8" name="Free-form: Shape 22">
            <a:extLst>
              <a:ext uri="{FF2B5EF4-FFF2-40B4-BE49-F238E27FC236}">
                <a16:creationId xmlns:a16="http://schemas.microsoft.com/office/drawing/2014/main" id="{8FC68906-1C64-BD89-32A1-F6FDA57BC1D2}"/>
              </a:ext>
            </a:extLst>
          </p:cNvPr>
          <p:cNvSpPr/>
          <p:nvPr/>
        </p:nvSpPr>
        <p:spPr>
          <a:xfrm rot="16200000">
            <a:off x="3191783" y="2019451"/>
            <a:ext cx="301326" cy="288758"/>
          </a:xfrm>
          <a:custGeom>
            <a:avLst/>
            <a:gdLst>
              <a:gd name="connsiteX0" fmla="*/ 0 w 202952"/>
              <a:gd name="connsiteY0" fmla="*/ 48708 h 243542"/>
              <a:gd name="connsiteX1" fmla="*/ 101476 w 202952"/>
              <a:gd name="connsiteY1" fmla="*/ 48708 h 243542"/>
              <a:gd name="connsiteX2" fmla="*/ 101476 w 202952"/>
              <a:gd name="connsiteY2" fmla="*/ 0 h 243542"/>
              <a:gd name="connsiteX3" fmla="*/ 202952 w 202952"/>
              <a:gd name="connsiteY3" fmla="*/ 121771 h 243542"/>
              <a:gd name="connsiteX4" fmla="*/ 101476 w 202952"/>
              <a:gd name="connsiteY4" fmla="*/ 243542 h 243542"/>
              <a:gd name="connsiteX5" fmla="*/ 101476 w 202952"/>
              <a:gd name="connsiteY5" fmla="*/ 194834 h 243542"/>
              <a:gd name="connsiteX6" fmla="*/ 0 w 202952"/>
              <a:gd name="connsiteY6" fmla="*/ 194834 h 243542"/>
              <a:gd name="connsiteX7" fmla="*/ 0 w 202952"/>
              <a:gd name="connsiteY7" fmla="*/ 48708 h 2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52" h="243542">
                <a:moveTo>
                  <a:pt x="162362" y="1"/>
                </a:moveTo>
                <a:lnTo>
                  <a:pt x="162362" y="121771"/>
                </a:lnTo>
                <a:lnTo>
                  <a:pt x="202952" y="121771"/>
                </a:lnTo>
                <a:lnTo>
                  <a:pt x="101476" y="243541"/>
                </a:lnTo>
                <a:lnTo>
                  <a:pt x="0" y="121771"/>
                </a:lnTo>
                <a:lnTo>
                  <a:pt x="40590" y="121771"/>
                </a:lnTo>
                <a:lnTo>
                  <a:pt x="40590" y="1"/>
                </a:lnTo>
                <a:lnTo>
                  <a:pt x="162362" y="1"/>
                </a:lnTo>
                <a:close/>
              </a:path>
            </a:pathLst>
          </a:cu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8708" tIns="0" rIns="48708" bIns="60886" numCol="1" spcCol="1270" anchor="ctr" anchorCtr="0">
            <a:noAutofit/>
          </a:bodyPr>
          <a:lstStyle/>
          <a:p>
            <a:pPr marL="0" lvl="0" indent="0" algn="ctr" defTabSz="266700">
              <a:lnSpc>
                <a:spcPct val="90000"/>
              </a:lnSpc>
              <a:spcBef>
                <a:spcPct val="0"/>
              </a:spcBef>
              <a:spcAft>
                <a:spcPct val="35000"/>
              </a:spcAft>
              <a:buNone/>
            </a:pPr>
            <a:endParaRPr lang="en-GB" sz="1600" i="1" kern="1200"/>
          </a:p>
        </p:txBody>
      </p:sp>
      <p:sp>
        <p:nvSpPr>
          <p:cNvPr id="9" name="Free-form: Shape 23">
            <a:extLst>
              <a:ext uri="{FF2B5EF4-FFF2-40B4-BE49-F238E27FC236}">
                <a16:creationId xmlns:a16="http://schemas.microsoft.com/office/drawing/2014/main" id="{82124AC7-C21E-B87A-CDFE-F719E7F4F504}"/>
              </a:ext>
            </a:extLst>
          </p:cNvPr>
          <p:cNvSpPr/>
          <p:nvPr/>
        </p:nvSpPr>
        <p:spPr>
          <a:xfrm>
            <a:off x="3482737" y="2023385"/>
            <a:ext cx="2256589" cy="1336842"/>
          </a:xfrm>
          <a:custGeom>
            <a:avLst/>
            <a:gdLst>
              <a:gd name="connsiteX0" fmla="*/ 0 w 2164821"/>
              <a:gd name="connsiteY0" fmla="*/ 54121 h 541205"/>
              <a:gd name="connsiteX1" fmla="*/ 54121 w 2164821"/>
              <a:gd name="connsiteY1" fmla="*/ 0 h 541205"/>
              <a:gd name="connsiteX2" fmla="*/ 2110701 w 2164821"/>
              <a:gd name="connsiteY2" fmla="*/ 0 h 541205"/>
              <a:gd name="connsiteX3" fmla="*/ 2164822 w 2164821"/>
              <a:gd name="connsiteY3" fmla="*/ 54121 h 541205"/>
              <a:gd name="connsiteX4" fmla="*/ 2164821 w 2164821"/>
              <a:gd name="connsiteY4" fmla="*/ 487085 h 541205"/>
              <a:gd name="connsiteX5" fmla="*/ 2110700 w 2164821"/>
              <a:gd name="connsiteY5" fmla="*/ 541206 h 541205"/>
              <a:gd name="connsiteX6" fmla="*/ 54121 w 2164821"/>
              <a:gd name="connsiteY6" fmla="*/ 541205 h 541205"/>
              <a:gd name="connsiteX7" fmla="*/ 0 w 2164821"/>
              <a:gd name="connsiteY7" fmla="*/ 487084 h 541205"/>
              <a:gd name="connsiteX8" fmla="*/ 0 w 2164821"/>
              <a:gd name="connsiteY8" fmla="*/ 54121 h 5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821" h="541205">
                <a:moveTo>
                  <a:pt x="0" y="54121"/>
                </a:moveTo>
                <a:cubicBezTo>
                  <a:pt x="0" y="24231"/>
                  <a:pt x="24231" y="0"/>
                  <a:pt x="54121" y="0"/>
                </a:cubicBezTo>
                <a:lnTo>
                  <a:pt x="2110701" y="0"/>
                </a:lnTo>
                <a:cubicBezTo>
                  <a:pt x="2140591" y="0"/>
                  <a:pt x="2164822" y="24231"/>
                  <a:pt x="2164822" y="54121"/>
                </a:cubicBezTo>
                <a:cubicBezTo>
                  <a:pt x="2164822" y="198442"/>
                  <a:pt x="2164821" y="342764"/>
                  <a:pt x="2164821" y="487085"/>
                </a:cubicBezTo>
                <a:cubicBezTo>
                  <a:pt x="2164821" y="516975"/>
                  <a:pt x="2140590" y="541206"/>
                  <a:pt x="2110700" y="541206"/>
                </a:cubicBezTo>
                <a:lnTo>
                  <a:pt x="54121" y="541205"/>
                </a:lnTo>
                <a:cubicBezTo>
                  <a:pt x="24231" y="541205"/>
                  <a:pt x="0" y="516974"/>
                  <a:pt x="0" y="487084"/>
                </a:cubicBezTo>
                <a:lnTo>
                  <a:pt x="0" y="54121"/>
                </a:lnTo>
                <a:close/>
              </a:path>
            </a:pathLst>
          </a:custGeom>
          <a:solidFill>
            <a:schemeClr val="accent1"/>
          </a:solidFill>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2521" tIns="42521" rIns="42521" bIns="42521" numCol="1" spcCol="1270" anchor="ctr" anchorCtr="0">
            <a:noAutofit/>
          </a:bodyPr>
          <a:lstStyle/>
          <a:p>
            <a:pPr marL="0" lvl="1" algn="ctr" defTabSz="222250">
              <a:lnSpc>
                <a:spcPct val="90000"/>
              </a:lnSpc>
              <a:spcBef>
                <a:spcPct val="0"/>
              </a:spcBef>
              <a:spcAft>
                <a:spcPct val="15000"/>
              </a:spcAft>
            </a:pPr>
            <a:r>
              <a:rPr lang="en-US" sz="1600" kern="1200" dirty="0"/>
              <a:t>Investors need to know the market is </a:t>
            </a:r>
            <a:r>
              <a:rPr lang="en-US" sz="1600" b="1" kern="1200" dirty="0"/>
              <a:t>well functioning</a:t>
            </a:r>
            <a:endParaRPr lang="en-GB" sz="1600" kern="1200" dirty="0"/>
          </a:p>
        </p:txBody>
      </p:sp>
      <p:sp>
        <p:nvSpPr>
          <p:cNvPr id="10" name="Free-form: Shape 24">
            <a:extLst>
              <a:ext uri="{FF2B5EF4-FFF2-40B4-BE49-F238E27FC236}">
                <a16:creationId xmlns:a16="http://schemas.microsoft.com/office/drawing/2014/main" id="{5B9A559F-C927-E855-7952-4AD78CAD014B}"/>
              </a:ext>
            </a:extLst>
          </p:cNvPr>
          <p:cNvSpPr/>
          <p:nvPr/>
        </p:nvSpPr>
        <p:spPr>
          <a:xfrm>
            <a:off x="6005780" y="2514675"/>
            <a:ext cx="2689078" cy="1694909"/>
          </a:xfrm>
          <a:custGeom>
            <a:avLst/>
            <a:gdLst>
              <a:gd name="connsiteX0" fmla="*/ 0 w 2164821"/>
              <a:gd name="connsiteY0" fmla="*/ 54121 h 541205"/>
              <a:gd name="connsiteX1" fmla="*/ 54121 w 2164821"/>
              <a:gd name="connsiteY1" fmla="*/ 0 h 541205"/>
              <a:gd name="connsiteX2" fmla="*/ 2110701 w 2164821"/>
              <a:gd name="connsiteY2" fmla="*/ 0 h 541205"/>
              <a:gd name="connsiteX3" fmla="*/ 2164822 w 2164821"/>
              <a:gd name="connsiteY3" fmla="*/ 54121 h 541205"/>
              <a:gd name="connsiteX4" fmla="*/ 2164821 w 2164821"/>
              <a:gd name="connsiteY4" fmla="*/ 487085 h 541205"/>
              <a:gd name="connsiteX5" fmla="*/ 2110700 w 2164821"/>
              <a:gd name="connsiteY5" fmla="*/ 541206 h 541205"/>
              <a:gd name="connsiteX6" fmla="*/ 54121 w 2164821"/>
              <a:gd name="connsiteY6" fmla="*/ 541205 h 541205"/>
              <a:gd name="connsiteX7" fmla="*/ 0 w 2164821"/>
              <a:gd name="connsiteY7" fmla="*/ 487084 h 541205"/>
              <a:gd name="connsiteX8" fmla="*/ 0 w 2164821"/>
              <a:gd name="connsiteY8" fmla="*/ 54121 h 5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821" h="541205">
                <a:moveTo>
                  <a:pt x="0" y="54121"/>
                </a:moveTo>
                <a:cubicBezTo>
                  <a:pt x="0" y="24231"/>
                  <a:pt x="24231" y="0"/>
                  <a:pt x="54121" y="0"/>
                </a:cubicBezTo>
                <a:lnTo>
                  <a:pt x="2110701" y="0"/>
                </a:lnTo>
                <a:cubicBezTo>
                  <a:pt x="2140591" y="0"/>
                  <a:pt x="2164822" y="24231"/>
                  <a:pt x="2164822" y="54121"/>
                </a:cubicBezTo>
                <a:cubicBezTo>
                  <a:pt x="2164822" y="198442"/>
                  <a:pt x="2164821" y="342764"/>
                  <a:pt x="2164821" y="487085"/>
                </a:cubicBezTo>
                <a:cubicBezTo>
                  <a:pt x="2164821" y="516975"/>
                  <a:pt x="2140590" y="541206"/>
                  <a:pt x="2110700" y="541206"/>
                </a:cubicBezTo>
                <a:lnTo>
                  <a:pt x="54121" y="541205"/>
                </a:lnTo>
                <a:cubicBezTo>
                  <a:pt x="24231" y="541205"/>
                  <a:pt x="0" y="516974"/>
                  <a:pt x="0" y="487084"/>
                </a:cubicBezTo>
                <a:lnTo>
                  <a:pt x="0" y="54121"/>
                </a:lnTo>
                <a:close/>
              </a:path>
            </a:pathLst>
          </a:custGeom>
          <a:solidFill>
            <a:schemeClr val="accent1"/>
          </a:solidFill>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2521" tIns="42521" rIns="42521" bIns="42521" numCol="1" spcCol="1270" anchor="ctr" anchorCtr="0">
            <a:noAutofit/>
          </a:bodyPr>
          <a:lstStyle/>
          <a:p>
            <a:pPr marL="0" lvl="1" algn="ctr" defTabSz="222250">
              <a:lnSpc>
                <a:spcPct val="90000"/>
              </a:lnSpc>
              <a:spcBef>
                <a:spcPct val="0"/>
              </a:spcBef>
              <a:spcAft>
                <a:spcPct val="15000"/>
              </a:spcAft>
            </a:pPr>
            <a:r>
              <a:rPr lang="en-US" sz="1600" kern="1200" dirty="0"/>
              <a:t>Well functioning markets operate with frameworks that ensure:</a:t>
            </a:r>
            <a:endParaRPr lang="en-GB" sz="1600" kern="1200" dirty="0"/>
          </a:p>
          <a:p>
            <a:pPr marL="57150" lvl="1" indent="-57150" algn="ctr" defTabSz="222250">
              <a:lnSpc>
                <a:spcPct val="90000"/>
              </a:lnSpc>
              <a:spcBef>
                <a:spcPct val="0"/>
              </a:spcBef>
              <a:spcAft>
                <a:spcPct val="15000"/>
              </a:spcAft>
              <a:buFont typeface="Arial" panose="020B0604020202020204" pitchFamily="34" charset="0"/>
              <a:buChar char="•"/>
            </a:pPr>
            <a:r>
              <a:rPr lang="en-US" sz="1600" b="1" kern="1200" dirty="0"/>
              <a:t>Integrity</a:t>
            </a:r>
          </a:p>
          <a:p>
            <a:pPr marL="57150" lvl="1" indent="-57150" algn="ctr" defTabSz="222250">
              <a:lnSpc>
                <a:spcPct val="90000"/>
              </a:lnSpc>
              <a:spcBef>
                <a:spcPct val="0"/>
              </a:spcBef>
              <a:spcAft>
                <a:spcPct val="15000"/>
              </a:spcAft>
              <a:buFont typeface="Arial" panose="020B0604020202020204" pitchFamily="34" charset="0"/>
              <a:buChar char="•"/>
            </a:pPr>
            <a:r>
              <a:rPr lang="en-US" sz="1600" b="1" kern="1200" dirty="0"/>
              <a:t>Transparency and </a:t>
            </a:r>
          </a:p>
          <a:p>
            <a:pPr marL="57150" lvl="1" indent="-57150" algn="ctr" defTabSz="222250">
              <a:lnSpc>
                <a:spcPct val="90000"/>
              </a:lnSpc>
              <a:spcBef>
                <a:spcPct val="0"/>
              </a:spcBef>
              <a:spcAft>
                <a:spcPct val="15000"/>
              </a:spcAft>
              <a:buFont typeface="Arial" panose="020B0604020202020204" pitchFamily="34" charset="0"/>
              <a:buChar char="•"/>
            </a:pPr>
            <a:r>
              <a:rPr lang="en-US" sz="1600" b="1" kern="1200" dirty="0"/>
              <a:t>Stability</a:t>
            </a:r>
          </a:p>
        </p:txBody>
      </p:sp>
      <p:sp>
        <p:nvSpPr>
          <p:cNvPr id="11" name="Free-form: Shape 25">
            <a:extLst>
              <a:ext uri="{FF2B5EF4-FFF2-40B4-BE49-F238E27FC236}">
                <a16:creationId xmlns:a16="http://schemas.microsoft.com/office/drawing/2014/main" id="{B1DE6321-9BCB-5CCF-F111-4543EC98F546}"/>
              </a:ext>
            </a:extLst>
          </p:cNvPr>
          <p:cNvSpPr/>
          <p:nvPr/>
        </p:nvSpPr>
        <p:spPr>
          <a:xfrm rot="16200000">
            <a:off x="5723189" y="2530319"/>
            <a:ext cx="301326" cy="270041"/>
          </a:xfrm>
          <a:custGeom>
            <a:avLst/>
            <a:gdLst>
              <a:gd name="connsiteX0" fmla="*/ 0 w 202952"/>
              <a:gd name="connsiteY0" fmla="*/ 48708 h 243542"/>
              <a:gd name="connsiteX1" fmla="*/ 101476 w 202952"/>
              <a:gd name="connsiteY1" fmla="*/ 48708 h 243542"/>
              <a:gd name="connsiteX2" fmla="*/ 101476 w 202952"/>
              <a:gd name="connsiteY2" fmla="*/ 0 h 243542"/>
              <a:gd name="connsiteX3" fmla="*/ 202952 w 202952"/>
              <a:gd name="connsiteY3" fmla="*/ 121771 h 243542"/>
              <a:gd name="connsiteX4" fmla="*/ 101476 w 202952"/>
              <a:gd name="connsiteY4" fmla="*/ 243542 h 243542"/>
              <a:gd name="connsiteX5" fmla="*/ 101476 w 202952"/>
              <a:gd name="connsiteY5" fmla="*/ 194834 h 243542"/>
              <a:gd name="connsiteX6" fmla="*/ 0 w 202952"/>
              <a:gd name="connsiteY6" fmla="*/ 194834 h 243542"/>
              <a:gd name="connsiteX7" fmla="*/ 0 w 202952"/>
              <a:gd name="connsiteY7" fmla="*/ 48708 h 2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52" h="243542">
                <a:moveTo>
                  <a:pt x="162362" y="1"/>
                </a:moveTo>
                <a:lnTo>
                  <a:pt x="162362" y="121771"/>
                </a:lnTo>
                <a:lnTo>
                  <a:pt x="202952" y="121771"/>
                </a:lnTo>
                <a:lnTo>
                  <a:pt x="101476" y="243541"/>
                </a:lnTo>
                <a:lnTo>
                  <a:pt x="0" y="121771"/>
                </a:lnTo>
                <a:lnTo>
                  <a:pt x="40590" y="121771"/>
                </a:lnTo>
                <a:lnTo>
                  <a:pt x="40590" y="1"/>
                </a:lnTo>
                <a:lnTo>
                  <a:pt x="162362" y="1"/>
                </a:lnTo>
                <a:close/>
              </a:path>
            </a:pathLst>
          </a:cu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8708" tIns="0" rIns="48708" bIns="60886" numCol="1" spcCol="1270" anchor="ctr" anchorCtr="0">
            <a:noAutofit/>
          </a:bodyPr>
          <a:lstStyle/>
          <a:p>
            <a:pPr marL="0" lvl="0" indent="0" algn="ctr" defTabSz="266700">
              <a:lnSpc>
                <a:spcPct val="90000"/>
              </a:lnSpc>
              <a:spcBef>
                <a:spcPct val="0"/>
              </a:spcBef>
              <a:spcAft>
                <a:spcPct val="35000"/>
              </a:spcAft>
              <a:buNone/>
            </a:pPr>
            <a:endParaRPr lang="en-GB" sz="1600" i="1" kern="1200"/>
          </a:p>
        </p:txBody>
      </p:sp>
      <p:sp>
        <p:nvSpPr>
          <p:cNvPr id="14" name="Free-form: Shape 29">
            <a:extLst>
              <a:ext uri="{FF2B5EF4-FFF2-40B4-BE49-F238E27FC236}">
                <a16:creationId xmlns:a16="http://schemas.microsoft.com/office/drawing/2014/main" id="{7A2619DC-AAC2-9DBD-BE94-9F41CE65FD70}"/>
              </a:ext>
            </a:extLst>
          </p:cNvPr>
          <p:cNvSpPr/>
          <p:nvPr/>
        </p:nvSpPr>
        <p:spPr>
          <a:xfrm>
            <a:off x="8964900" y="3127673"/>
            <a:ext cx="2366599" cy="1767712"/>
          </a:xfrm>
          <a:custGeom>
            <a:avLst/>
            <a:gdLst>
              <a:gd name="connsiteX0" fmla="*/ 0 w 2164821"/>
              <a:gd name="connsiteY0" fmla="*/ 54121 h 541205"/>
              <a:gd name="connsiteX1" fmla="*/ 54121 w 2164821"/>
              <a:gd name="connsiteY1" fmla="*/ 0 h 541205"/>
              <a:gd name="connsiteX2" fmla="*/ 2110701 w 2164821"/>
              <a:gd name="connsiteY2" fmla="*/ 0 h 541205"/>
              <a:gd name="connsiteX3" fmla="*/ 2164822 w 2164821"/>
              <a:gd name="connsiteY3" fmla="*/ 54121 h 541205"/>
              <a:gd name="connsiteX4" fmla="*/ 2164821 w 2164821"/>
              <a:gd name="connsiteY4" fmla="*/ 487085 h 541205"/>
              <a:gd name="connsiteX5" fmla="*/ 2110700 w 2164821"/>
              <a:gd name="connsiteY5" fmla="*/ 541206 h 541205"/>
              <a:gd name="connsiteX6" fmla="*/ 54121 w 2164821"/>
              <a:gd name="connsiteY6" fmla="*/ 541205 h 541205"/>
              <a:gd name="connsiteX7" fmla="*/ 0 w 2164821"/>
              <a:gd name="connsiteY7" fmla="*/ 487084 h 541205"/>
              <a:gd name="connsiteX8" fmla="*/ 0 w 2164821"/>
              <a:gd name="connsiteY8" fmla="*/ 54121 h 5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821" h="541205">
                <a:moveTo>
                  <a:pt x="0" y="54121"/>
                </a:moveTo>
                <a:cubicBezTo>
                  <a:pt x="0" y="24231"/>
                  <a:pt x="24231" y="0"/>
                  <a:pt x="54121" y="0"/>
                </a:cubicBezTo>
                <a:lnTo>
                  <a:pt x="2110701" y="0"/>
                </a:lnTo>
                <a:cubicBezTo>
                  <a:pt x="2140591" y="0"/>
                  <a:pt x="2164822" y="24231"/>
                  <a:pt x="2164822" y="54121"/>
                </a:cubicBezTo>
                <a:cubicBezTo>
                  <a:pt x="2164822" y="198442"/>
                  <a:pt x="2164821" y="342764"/>
                  <a:pt x="2164821" y="487085"/>
                </a:cubicBezTo>
                <a:cubicBezTo>
                  <a:pt x="2164821" y="516975"/>
                  <a:pt x="2140590" y="541206"/>
                  <a:pt x="2110700" y="541206"/>
                </a:cubicBezTo>
                <a:lnTo>
                  <a:pt x="54121" y="541205"/>
                </a:lnTo>
                <a:cubicBezTo>
                  <a:pt x="24231" y="541205"/>
                  <a:pt x="0" y="516974"/>
                  <a:pt x="0" y="487084"/>
                </a:cubicBezTo>
                <a:lnTo>
                  <a:pt x="0" y="54121"/>
                </a:lnTo>
                <a:close/>
              </a:path>
            </a:pathLst>
          </a:custGeom>
          <a:solidFill>
            <a:schemeClr val="accent1"/>
          </a:solidFill>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2521" tIns="42521" rIns="42521" bIns="42521" numCol="1" spcCol="1270" anchor="ctr" anchorCtr="0">
            <a:noAutofit/>
          </a:bodyPr>
          <a:lstStyle/>
          <a:p>
            <a:pPr marL="0" lvl="1" algn="ctr" defTabSz="222250">
              <a:lnSpc>
                <a:spcPct val="90000"/>
              </a:lnSpc>
              <a:spcBef>
                <a:spcPct val="0"/>
              </a:spcBef>
              <a:spcAft>
                <a:spcPct val="15000"/>
              </a:spcAft>
            </a:pPr>
            <a:r>
              <a:rPr lang="en-US" sz="1600" kern="1200" dirty="0"/>
              <a:t>Government appointed regulators provide oversight </a:t>
            </a:r>
            <a:r>
              <a:rPr lang="en-US" sz="1600" u="sng" kern="1200" dirty="0"/>
              <a:t>within their jurisdiction </a:t>
            </a:r>
            <a:r>
              <a:rPr lang="en-US" sz="1600" kern="1200" dirty="0"/>
              <a:t>to ensure markets function well e.g. FCA, MAS, CFTC </a:t>
            </a:r>
            <a:r>
              <a:rPr lang="en-US" sz="1600" kern="1200" dirty="0" err="1"/>
              <a:t>etc</a:t>
            </a:r>
            <a:endParaRPr lang="en-GB" sz="1600" kern="1200" dirty="0"/>
          </a:p>
        </p:txBody>
      </p:sp>
      <p:sp>
        <p:nvSpPr>
          <p:cNvPr id="21" name="TextBox 20">
            <a:extLst>
              <a:ext uri="{FF2B5EF4-FFF2-40B4-BE49-F238E27FC236}">
                <a16:creationId xmlns:a16="http://schemas.microsoft.com/office/drawing/2014/main" id="{2B2F1F26-9E67-0E95-5CD5-FA7B126949BE}"/>
              </a:ext>
            </a:extLst>
          </p:cNvPr>
          <p:cNvSpPr txBox="1"/>
          <p:nvPr/>
        </p:nvSpPr>
        <p:spPr>
          <a:xfrm>
            <a:off x="606553" y="6256049"/>
            <a:ext cx="3288080" cy="246221"/>
          </a:xfrm>
          <a:prstGeom prst="rect">
            <a:avLst/>
          </a:prstGeom>
          <a:noFill/>
        </p:spPr>
        <p:txBody>
          <a:bodyPr wrap="none" rtlCol="0">
            <a:spAutoFit/>
          </a:bodyPr>
          <a:lstStyle/>
          <a:p>
            <a:r>
              <a:rPr lang="en-GB" sz="1000"/>
              <a:t>*B2B: bilaterally negotiated contracts between businesses</a:t>
            </a:r>
          </a:p>
        </p:txBody>
      </p:sp>
      <p:sp>
        <p:nvSpPr>
          <p:cNvPr id="22" name="Title 1">
            <a:extLst>
              <a:ext uri="{FF2B5EF4-FFF2-40B4-BE49-F238E27FC236}">
                <a16:creationId xmlns:a16="http://schemas.microsoft.com/office/drawing/2014/main" id="{1E4D2B30-F94B-A50A-FAA7-2E086A16BA86}"/>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Objective is to enable investment</a:t>
            </a:r>
          </a:p>
        </p:txBody>
      </p:sp>
      <p:cxnSp>
        <p:nvCxnSpPr>
          <p:cNvPr id="24" name="Straight Connector 10">
            <a:extLst>
              <a:ext uri="{FF2B5EF4-FFF2-40B4-BE49-F238E27FC236}">
                <a16:creationId xmlns:a16="http://schemas.microsoft.com/office/drawing/2014/main" id="{7BA44007-3262-E7DA-3662-83ADFE8CEF4C}"/>
              </a:ext>
            </a:extLst>
          </p:cNvPr>
          <p:cNvCxnSpPr/>
          <p:nvPr/>
        </p:nvCxnSpPr>
        <p:spPr>
          <a:xfrm>
            <a:off x="533113" y="1061298"/>
            <a:ext cx="11292035" cy="0"/>
          </a:xfrm>
          <a:prstGeom prst="straightConnector1">
            <a:avLst/>
          </a:prstGeom>
          <a:noFill/>
          <a:ln w="38103" cap="flat">
            <a:solidFill>
              <a:srgbClr val="326486"/>
            </a:solidFill>
            <a:prstDash val="solid"/>
            <a:miter/>
          </a:ln>
        </p:spPr>
      </p:cxnSp>
      <p:sp>
        <p:nvSpPr>
          <p:cNvPr id="25" name="Free-form: Shape 25">
            <a:extLst>
              <a:ext uri="{FF2B5EF4-FFF2-40B4-BE49-F238E27FC236}">
                <a16:creationId xmlns:a16="http://schemas.microsoft.com/office/drawing/2014/main" id="{457BC53E-4CE8-78D1-250B-570055D7390C}"/>
              </a:ext>
            </a:extLst>
          </p:cNvPr>
          <p:cNvSpPr/>
          <p:nvPr/>
        </p:nvSpPr>
        <p:spPr>
          <a:xfrm rot="16200000">
            <a:off x="8684792" y="3143316"/>
            <a:ext cx="301326" cy="270041"/>
          </a:xfrm>
          <a:custGeom>
            <a:avLst/>
            <a:gdLst>
              <a:gd name="connsiteX0" fmla="*/ 0 w 202952"/>
              <a:gd name="connsiteY0" fmla="*/ 48708 h 243542"/>
              <a:gd name="connsiteX1" fmla="*/ 101476 w 202952"/>
              <a:gd name="connsiteY1" fmla="*/ 48708 h 243542"/>
              <a:gd name="connsiteX2" fmla="*/ 101476 w 202952"/>
              <a:gd name="connsiteY2" fmla="*/ 0 h 243542"/>
              <a:gd name="connsiteX3" fmla="*/ 202952 w 202952"/>
              <a:gd name="connsiteY3" fmla="*/ 121771 h 243542"/>
              <a:gd name="connsiteX4" fmla="*/ 101476 w 202952"/>
              <a:gd name="connsiteY4" fmla="*/ 243542 h 243542"/>
              <a:gd name="connsiteX5" fmla="*/ 101476 w 202952"/>
              <a:gd name="connsiteY5" fmla="*/ 194834 h 243542"/>
              <a:gd name="connsiteX6" fmla="*/ 0 w 202952"/>
              <a:gd name="connsiteY6" fmla="*/ 194834 h 243542"/>
              <a:gd name="connsiteX7" fmla="*/ 0 w 202952"/>
              <a:gd name="connsiteY7" fmla="*/ 48708 h 2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52" h="243542">
                <a:moveTo>
                  <a:pt x="162362" y="1"/>
                </a:moveTo>
                <a:lnTo>
                  <a:pt x="162362" y="121771"/>
                </a:lnTo>
                <a:lnTo>
                  <a:pt x="202952" y="121771"/>
                </a:lnTo>
                <a:lnTo>
                  <a:pt x="101476" y="243541"/>
                </a:lnTo>
                <a:lnTo>
                  <a:pt x="0" y="121771"/>
                </a:lnTo>
                <a:lnTo>
                  <a:pt x="40590" y="121771"/>
                </a:lnTo>
                <a:lnTo>
                  <a:pt x="40590" y="1"/>
                </a:lnTo>
                <a:lnTo>
                  <a:pt x="162362" y="1"/>
                </a:lnTo>
                <a:close/>
              </a:path>
            </a:pathLst>
          </a:cu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8708" tIns="0" rIns="48708" bIns="60886" numCol="1" spcCol="1270" anchor="ctr" anchorCtr="0">
            <a:noAutofit/>
          </a:bodyPr>
          <a:lstStyle/>
          <a:p>
            <a:pPr marL="0" lvl="0" indent="0" algn="ctr" defTabSz="266700">
              <a:lnSpc>
                <a:spcPct val="90000"/>
              </a:lnSpc>
              <a:spcBef>
                <a:spcPct val="0"/>
              </a:spcBef>
              <a:spcAft>
                <a:spcPct val="35000"/>
              </a:spcAft>
              <a:buNone/>
            </a:pPr>
            <a:endParaRPr lang="en-GB" sz="1600" i="1" kern="1200"/>
          </a:p>
        </p:txBody>
      </p:sp>
      <p:sp>
        <p:nvSpPr>
          <p:cNvPr id="26" name="TextBox 25">
            <a:extLst>
              <a:ext uri="{FF2B5EF4-FFF2-40B4-BE49-F238E27FC236}">
                <a16:creationId xmlns:a16="http://schemas.microsoft.com/office/drawing/2014/main" id="{A8042980-C43B-E3FE-1F06-8B85740F9F5B}"/>
              </a:ext>
            </a:extLst>
          </p:cNvPr>
          <p:cNvSpPr txBox="1"/>
          <p:nvPr/>
        </p:nvSpPr>
        <p:spPr>
          <a:xfrm>
            <a:off x="1040598" y="3868579"/>
            <a:ext cx="4196882" cy="2031325"/>
          </a:xfrm>
          <a:prstGeom prst="rect">
            <a:avLst/>
          </a:prstGeom>
          <a:solidFill>
            <a:schemeClr val="bg1">
              <a:lumMod val="85000"/>
            </a:schemeClr>
          </a:solidFill>
          <a:ln w="38100">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r>
              <a:rPr lang="en-GB" dirty="0"/>
              <a:t>Carbon Credits are not normally financial instruments to enable free trading and access to market. Some jurisdiction impose regulatory restrictions with carve outs for Primary Market participants. Particularly if there is a local Exchange or an ETS.</a:t>
            </a:r>
          </a:p>
        </p:txBody>
      </p:sp>
    </p:spTree>
    <p:extLst>
      <p:ext uri="{BB962C8B-B14F-4D97-AF65-F5344CB8AC3E}">
        <p14:creationId xmlns:p14="http://schemas.microsoft.com/office/powerpoint/2010/main" val="215545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2950B97-503D-35CA-73CB-3A2BC48ACE21}"/>
              </a:ext>
            </a:extLst>
          </p:cNvPr>
          <p:cNvSpPr/>
          <p:nvPr/>
        </p:nvSpPr>
        <p:spPr>
          <a:xfrm>
            <a:off x="983048" y="1660072"/>
            <a:ext cx="9766593" cy="4177989"/>
          </a:xfrm>
          <a:prstGeom prst="roundRect">
            <a:avLst/>
          </a:prstGeom>
          <a:solidFill>
            <a:schemeClr val="accent1"/>
          </a:solidFill>
          <a:ln w="762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D0AA4ED-6EDA-F797-5CAE-E1AC5CDBBBA1}"/>
              </a:ext>
            </a:extLst>
          </p:cNvPr>
          <p:cNvSpPr/>
          <p:nvPr/>
        </p:nvSpPr>
        <p:spPr>
          <a:xfrm>
            <a:off x="4393458" y="1951966"/>
            <a:ext cx="2735579" cy="715718"/>
          </a:xfrm>
          <a:prstGeom prst="rect">
            <a:avLst/>
          </a:prstGeom>
          <a:solidFill>
            <a:srgbClr val="96A6B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600"/>
            <a:r>
              <a:rPr lang="en-US" sz="1400" b="1" dirty="0">
                <a:solidFill>
                  <a:schemeClr val="accent3"/>
                </a:solidFill>
              </a:rPr>
              <a:t>WHAT</a:t>
            </a:r>
          </a:p>
          <a:p>
            <a:pPr algn="ctr" defTabSz="228600"/>
            <a:r>
              <a:rPr lang="en-US" sz="1400" b="1" dirty="0">
                <a:solidFill>
                  <a:schemeClr val="tx1"/>
                </a:solidFill>
              </a:rPr>
              <a:t>High Quality</a:t>
            </a:r>
            <a:r>
              <a:rPr lang="en-US" sz="1400" dirty="0">
                <a:solidFill>
                  <a:schemeClr val="tx1"/>
                </a:solidFill>
              </a:rPr>
              <a:t> product </a:t>
            </a:r>
          </a:p>
        </p:txBody>
      </p:sp>
      <p:sp>
        <p:nvSpPr>
          <p:cNvPr id="16" name="Rectangle 15">
            <a:extLst>
              <a:ext uri="{FF2B5EF4-FFF2-40B4-BE49-F238E27FC236}">
                <a16:creationId xmlns:a16="http://schemas.microsoft.com/office/drawing/2014/main" id="{42741ADF-7753-66D2-CDB2-55B57F48C8C2}"/>
              </a:ext>
            </a:extLst>
          </p:cNvPr>
          <p:cNvSpPr/>
          <p:nvPr/>
        </p:nvSpPr>
        <p:spPr>
          <a:xfrm>
            <a:off x="7687130" y="1934329"/>
            <a:ext cx="2376435" cy="1126964"/>
          </a:xfrm>
          <a:prstGeom prst="rect">
            <a:avLst/>
          </a:prstGeom>
          <a:solidFill>
            <a:srgbClr val="96A6B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600"/>
            <a:r>
              <a:rPr lang="en-US" sz="1400" b="1" dirty="0">
                <a:solidFill>
                  <a:schemeClr val="accent3"/>
                </a:solidFill>
              </a:rPr>
              <a:t>HOW</a:t>
            </a:r>
          </a:p>
          <a:p>
            <a:pPr algn="ctr" defTabSz="228600"/>
            <a:r>
              <a:rPr lang="en-US" sz="1400" b="1" dirty="0">
                <a:solidFill>
                  <a:schemeClr val="tx1"/>
                </a:solidFill>
              </a:rPr>
              <a:t>Best Practice in </a:t>
            </a:r>
            <a:r>
              <a:rPr lang="en-US" sz="1400" dirty="0">
                <a:solidFill>
                  <a:schemeClr val="tx1"/>
                </a:solidFill>
              </a:rPr>
              <a:t>market activity</a:t>
            </a:r>
          </a:p>
          <a:p>
            <a:pPr algn="ctr" defTabSz="228600"/>
            <a:r>
              <a:rPr lang="en-US" sz="1400" dirty="0">
                <a:solidFill>
                  <a:schemeClr val="tx1"/>
                </a:solidFill>
              </a:rPr>
              <a:t>Private entities and </a:t>
            </a:r>
          </a:p>
          <a:p>
            <a:pPr algn="ctr" defTabSz="228600"/>
            <a:r>
              <a:rPr lang="en-US" sz="1400" dirty="0">
                <a:solidFill>
                  <a:schemeClr val="tx1"/>
                </a:solidFill>
              </a:rPr>
              <a:t>public bodies </a:t>
            </a:r>
          </a:p>
        </p:txBody>
      </p:sp>
      <p:sp>
        <p:nvSpPr>
          <p:cNvPr id="28" name="Rectangle 27">
            <a:extLst>
              <a:ext uri="{FF2B5EF4-FFF2-40B4-BE49-F238E27FC236}">
                <a16:creationId xmlns:a16="http://schemas.microsoft.com/office/drawing/2014/main" id="{29A8B95B-210F-2747-D8B5-18B1D7CEFB82}"/>
              </a:ext>
            </a:extLst>
          </p:cNvPr>
          <p:cNvSpPr/>
          <p:nvPr/>
        </p:nvSpPr>
        <p:spPr>
          <a:xfrm>
            <a:off x="1355935" y="4000500"/>
            <a:ext cx="2403660" cy="1323013"/>
          </a:xfrm>
          <a:prstGeom prst="rect">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defTabSz="228600">
              <a:buFont typeface="Arial" panose="020B0604020202020204" pitchFamily="34" charset="0"/>
              <a:buChar char="•"/>
            </a:pPr>
            <a:r>
              <a:rPr lang="en-US" sz="1400" dirty="0">
                <a:solidFill>
                  <a:schemeClr val="tx1"/>
                </a:solidFill>
              </a:rPr>
              <a:t>Good </a:t>
            </a:r>
            <a:r>
              <a:rPr lang="en-US" sz="1400" b="1" dirty="0">
                <a:solidFill>
                  <a:schemeClr val="tx1"/>
                </a:solidFill>
              </a:rPr>
              <a:t>governance</a:t>
            </a:r>
          </a:p>
          <a:p>
            <a:pPr marL="285750" indent="-285750" defTabSz="228600">
              <a:buFont typeface="Arial" panose="020B0604020202020204" pitchFamily="34" charset="0"/>
              <a:buChar char="•"/>
            </a:pPr>
            <a:r>
              <a:rPr lang="en-US" sz="1400" dirty="0">
                <a:solidFill>
                  <a:schemeClr val="tx1"/>
                </a:solidFill>
              </a:rPr>
              <a:t>Financially </a:t>
            </a:r>
            <a:r>
              <a:rPr lang="en-US" sz="1400" b="1" dirty="0">
                <a:solidFill>
                  <a:schemeClr val="tx1"/>
                </a:solidFill>
              </a:rPr>
              <a:t>stable</a:t>
            </a:r>
            <a:r>
              <a:rPr lang="en-US" sz="1400" dirty="0">
                <a:solidFill>
                  <a:schemeClr val="tx1"/>
                </a:solidFill>
              </a:rPr>
              <a:t> </a:t>
            </a:r>
          </a:p>
          <a:p>
            <a:pPr marL="285750" indent="-285750" defTabSz="228600">
              <a:buFont typeface="Arial" panose="020B0604020202020204" pitchFamily="34" charset="0"/>
              <a:buChar char="•"/>
            </a:pPr>
            <a:r>
              <a:rPr lang="en-US" sz="1400" dirty="0">
                <a:solidFill>
                  <a:schemeClr val="tx1"/>
                </a:solidFill>
              </a:rPr>
              <a:t>Corporate </a:t>
            </a:r>
            <a:r>
              <a:rPr lang="en-US" sz="1400" b="1" dirty="0">
                <a:solidFill>
                  <a:schemeClr val="tx1"/>
                </a:solidFill>
              </a:rPr>
              <a:t>good standing</a:t>
            </a:r>
          </a:p>
          <a:p>
            <a:pPr marL="285750" indent="-285750" defTabSz="228600">
              <a:buFont typeface="Arial" panose="020B0604020202020204" pitchFamily="34" charset="0"/>
              <a:buChar char="•"/>
            </a:pPr>
            <a:r>
              <a:rPr lang="en-US" sz="1400" dirty="0">
                <a:solidFill>
                  <a:schemeClr val="tx1"/>
                </a:solidFill>
              </a:rPr>
              <a:t>Adhere to </a:t>
            </a:r>
            <a:r>
              <a:rPr lang="en-US" sz="1400" b="1" dirty="0">
                <a:solidFill>
                  <a:schemeClr val="tx1"/>
                </a:solidFill>
              </a:rPr>
              <a:t>best practice</a:t>
            </a:r>
            <a:endParaRPr lang="en-GB" sz="1400" b="1" dirty="0">
              <a:solidFill>
                <a:schemeClr val="tx1"/>
              </a:solidFill>
            </a:endParaRPr>
          </a:p>
        </p:txBody>
      </p:sp>
      <p:sp>
        <p:nvSpPr>
          <p:cNvPr id="29" name="Rectangle 28">
            <a:extLst>
              <a:ext uri="{FF2B5EF4-FFF2-40B4-BE49-F238E27FC236}">
                <a16:creationId xmlns:a16="http://schemas.microsoft.com/office/drawing/2014/main" id="{4224889F-9169-6AF2-C28E-857179107ACF}"/>
              </a:ext>
            </a:extLst>
          </p:cNvPr>
          <p:cNvSpPr/>
          <p:nvPr/>
        </p:nvSpPr>
        <p:spPr>
          <a:xfrm>
            <a:off x="4393458" y="3061293"/>
            <a:ext cx="2735579" cy="362994"/>
          </a:xfrm>
          <a:prstGeom prst="rect">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228600"/>
            <a:r>
              <a:rPr lang="en-GB" sz="1400" dirty="0">
                <a:solidFill>
                  <a:schemeClr val="tx1"/>
                </a:solidFill>
              </a:rPr>
              <a:t>1tCO2e MRV framework</a:t>
            </a:r>
            <a:endParaRPr lang="en-GB" sz="1400" b="1" dirty="0">
              <a:solidFill>
                <a:schemeClr val="tx1"/>
              </a:solidFill>
            </a:endParaRPr>
          </a:p>
        </p:txBody>
      </p:sp>
      <p:sp>
        <p:nvSpPr>
          <p:cNvPr id="30" name="Rectangle 29">
            <a:extLst>
              <a:ext uri="{FF2B5EF4-FFF2-40B4-BE49-F238E27FC236}">
                <a16:creationId xmlns:a16="http://schemas.microsoft.com/office/drawing/2014/main" id="{BC505D1A-904F-A7E3-ECCB-98A0FF0CAFA1}"/>
              </a:ext>
            </a:extLst>
          </p:cNvPr>
          <p:cNvSpPr/>
          <p:nvPr/>
        </p:nvSpPr>
        <p:spPr>
          <a:xfrm>
            <a:off x="1355935" y="1950175"/>
            <a:ext cx="2376435" cy="1656716"/>
          </a:xfrm>
          <a:prstGeom prst="rect">
            <a:avLst/>
          </a:prstGeom>
          <a:solidFill>
            <a:srgbClr val="96A6B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600"/>
            <a:r>
              <a:rPr lang="en-GB" sz="1400" b="1" dirty="0">
                <a:solidFill>
                  <a:schemeClr val="accent3"/>
                </a:solidFill>
              </a:rPr>
              <a:t>WHO</a:t>
            </a:r>
          </a:p>
          <a:p>
            <a:pPr algn="ctr" defTabSz="228600"/>
            <a:r>
              <a:rPr lang="en-GB" sz="1400" b="1" dirty="0">
                <a:solidFill>
                  <a:schemeClr val="tx1"/>
                </a:solidFill>
              </a:rPr>
              <a:t>Market Participants</a:t>
            </a:r>
          </a:p>
          <a:p>
            <a:pPr algn="ctr" defTabSz="228600"/>
            <a:r>
              <a:rPr lang="en-GB" sz="1400" dirty="0">
                <a:solidFill>
                  <a:schemeClr val="tx1"/>
                </a:solidFill>
              </a:rPr>
              <a:t>Project developers</a:t>
            </a:r>
          </a:p>
          <a:p>
            <a:pPr algn="ctr" defTabSz="228600"/>
            <a:r>
              <a:rPr lang="en-GB" sz="1400" dirty="0">
                <a:solidFill>
                  <a:schemeClr val="tx1"/>
                </a:solidFill>
              </a:rPr>
              <a:t>Crediting bodies</a:t>
            </a:r>
          </a:p>
          <a:p>
            <a:pPr algn="ctr" defTabSz="228600"/>
            <a:r>
              <a:rPr lang="en-GB" sz="1400" dirty="0">
                <a:solidFill>
                  <a:schemeClr val="tx1"/>
                </a:solidFill>
              </a:rPr>
              <a:t>VVB</a:t>
            </a:r>
          </a:p>
          <a:p>
            <a:pPr algn="ctr" defTabSz="228600"/>
            <a:r>
              <a:rPr lang="en-GB" sz="1400" dirty="0">
                <a:solidFill>
                  <a:schemeClr val="tx1"/>
                </a:solidFill>
              </a:rPr>
              <a:t>Investors</a:t>
            </a:r>
          </a:p>
          <a:p>
            <a:pPr algn="ctr" defTabSz="228600"/>
            <a:r>
              <a:rPr lang="en-GB" sz="1400" dirty="0">
                <a:solidFill>
                  <a:schemeClr val="tx1"/>
                </a:solidFill>
              </a:rPr>
              <a:t>Sellers</a:t>
            </a:r>
          </a:p>
        </p:txBody>
      </p:sp>
      <p:sp>
        <p:nvSpPr>
          <p:cNvPr id="31" name="Rectangle 30">
            <a:extLst>
              <a:ext uri="{FF2B5EF4-FFF2-40B4-BE49-F238E27FC236}">
                <a16:creationId xmlns:a16="http://schemas.microsoft.com/office/drawing/2014/main" id="{25F79436-9E51-D26C-408E-4CAD905B4856}"/>
              </a:ext>
            </a:extLst>
          </p:cNvPr>
          <p:cNvSpPr/>
          <p:nvPr/>
        </p:nvSpPr>
        <p:spPr>
          <a:xfrm>
            <a:off x="4393458" y="3524695"/>
            <a:ext cx="2735579" cy="1798818"/>
          </a:xfrm>
          <a:prstGeom prst="rect">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400" b="1" dirty="0">
                <a:solidFill>
                  <a:schemeClr val="tx1"/>
                </a:solidFill>
              </a:rPr>
              <a:t>Best practice </a:t>
            </a:r>
            <a:r>
              <a:rPr lang="en-US" sz="1400" dirty="0">
                <a:solidFill>
                  <a:schemeClr val="tx1"/>
                </a:solidFill>
              </a:rPr>
              <a:t>along </a:t>
            </a:r>
            <a:r>
              <a:rPr lang="en-US" sz="1400" b="1" dirty="0">
                <a:solidFill>
                  <a:schemeClr val="tx1"/>
                </a:solidFill>
              </a:rPr>
              <a:t>the value chain</a:t>
            </a:r>
          </a:p>
          <a:p>
            <a:pPr marL="171450" indent="-171450">
              <a:buFont typeface="Arial" panose="020B0604020202020204" pitchFamily="34" charset="0"/>
              <a:buChar char="•"/>
            </a:pPr>
            <a:r>
              <a:rPr lang="en-US" sz="1400" dirty="0">
                <a:solidFill>
                  <a:schemeClr val="tx1"/>
                </a:solidFill>
              </a:rPr>
              <a:t>No reputational risk</a:t>
            </a:r>
            <a:endParaRPr lang="en-GB" sz="1400" dirty="0">
              <a:solidFill>
                <a:schemeClr val="tx1"/>
              </a:solidFill>
            </a:endParaRPr>
          </a:p>
          <a:p>
            <a:pPr marL="171450" lvl="0" indent="-171450" defTabSz="914400">
              <a:buFont typeface="Arial" panose="020B0604020202020204" pitchFamily="34" charset="0"/>
              <a:buChar char="•"/>
              <a:defRPr/>
            </a:pPr>
            <a:r>
              <a:rPr lang="en-US" sz="1400" dirty="0">
                <a:solidFill>
                  <a:schemeClr val="tx1"/>
                </a:solidFill>
              </a:rPr>
              <a:t>Business </a:t>
            </a:r>
            <a:r>
              <a:rPr lang="en-US" sz="1400" b="1" dirty="0">
                <a:solidFill>
                  <a:schemeClr val="tx1"/>
                </a:solidFill>
              </a:rPr>
              <a:t>conduct</a:t>
            </a:r>
            <a:r>
              <a:rPr lang="en-US" sz="1400" dirty="0">
                <a:solidFill>
                  <a:schemeClr val="tx1"/>
                </a:solidFill>
              </a:rPr>
              <a:t> &amp; </a:t>
            </a:r>
            <a:r>
              <a:rPr lang="en-US" sz="1400" b="1" dirty="0">
                <a:solidFill>
                  <a:schemeClr val="tx1"/>
                </a:solidFill>
              </a:rPr>
              <a:t>transparency</a:t>
            </a:r>
            <a:endParaRPr lang="en-US" sz="1400" dirty="0">
              <a:solidFill>
                <a:schemeClr val="tx1"/>
              </a:solidFill>
            </a:endParaRPr>
          </a:p>
          <a:p>
            <a:pPr marL="171450" lvl="0" indent="-171450" defTabSz="914400">
              <a:buFont typeface="Arial" panose="020B0604020202020204" pitchFamily="34" charset="0"/>
              <a:buChar char="•"/>
              <a:defRPr/>
            </a:pPr>
            <a:r>
              <a:rPr lang="en-GB" sz="1400" kern="1200" dirty="0">
                <a:solidFill>
                  <a:schemeClr val="tx1"/>
                </a:solidFill>
                <a:ea typeface="+mn-ea"/>
                <a:cs typeface="+mn-cs"/>
              </a:rPr>
              <a:t>Safeguards, FPIC </a:t>
            </a:r>
          </a:p>
          <a:p>
            <a:pPr marL="171450" lvl="0" indent="-171450" defTabSz="914400">
              <a:buFont typeface="Arial" panose="020B0604020202020204" pitchFamily="34" charset="0"/>
              <a:buChar char="•"/>
              <a:defRPr/>
            </a:pPr>
            <a:r>
              <a:rPr lang="en-GB" sz="1400" kern="1200" dirty="0">
                <a:solidFill>
                  <a:schemeClr val="tx1"/>
                </a:solidFill>
                <a:ea typeface="+mn-ea"/>
                <a:cs typeface="+mn-cs"/>
              </a:rPr>
              <a:t>no </a:t>
            </a:r>
            <a:r>
              <a:rPr lang="en-GB" sz="1400" b="1" kern="1200" dirty="0">
                <a:solidFill>
                  <a:schemeClr val="tx1"/>
                </a:solidFill>
                <a:ea typeface="+mn-ea"/>
                <a:cs typeface="+mn-cs"/>
              </a:rPr>
              <a:t>conflicts</a:t>
            </a:r>
            <a:r>
              <a:rPr lang="en-GB" sz="1400" kern="1200" dirty="0">
                <a:solidFill>
                  <a:schemeClr val="tx1"/>
                </a:solidFill>
                <a:ea typeface="+mn-ea"/>
                <a:cs typeface="+mn-cs"/>
              </a:rPr>
              <a:t> of interest </a:t>
            </a:r>
          </a:p>
          <a:p>
            <a:pPr marL="171450" lvl="0" indent="-171450" defTabSz="914400">
              <a:buFont typeface="Arial" panose="020B0604020202020204" pitchFamily="34" charset="0"/>
              <a:buChar char="•"/>
              <a:defRPr/>
            </a:pPr>
            <a:r>
              <a:rPr lang="en-GB" sz="1400" kern="1200" dirty="0">
                <a:solidFill>
                  <a:schemeClr val="tx1"/>
                </a:solidFill>
                <a:ea typeface="+mn-ea"/>
                <a:cs typeface="+mn-cs"/>
              </a:rPr>
              <a:t>no consequential </a:t>
            </a:r>
            <a:r>
              <a:rPr lang="en-GB" sz="1400" b="1" kern="1200" dirty="0">
                <a:solidFill>
                  <a:schemeClr val="tx1"/>
                </a:solidFill>
                <a:ea typeface="+mn-ea"/>
                <a:cs typeface="+mn-cs"/>
              </a:rPr>
              <a:t>harm</a:t>
            </a:r>
            <a:r>
              <a:rPr lang="en-GB" sz="1400" kern="1200" dirty="0">
                <a:solidFill>
                  <a:schemeClr val="tx1"/>
                </a:solidFill>
                <a:ea typeface="+mn-ea"/>
                <a:cs typeface="+mn-cs"/>
              </a:rPr>
              <a:t> </a:t>
            </a:r>
          </a:p>
        </p:txBody>
      </p:sp>
      <p:sp>
        <p:nvSpPr>
          <p:cNvPr id="32" name="Rectangle 31">
            <a:extLst>
              <a:ext uri="{FF2B5EF4-FFF2-40B4-BE49-F238E27FC236}">
                <a16:creationId xmlns:a16="http://schemas.microsoft.com/office/drawing/2014/main" id="{D5FE07F6-AB17-ED1F-544C-C6147DBBEC43}"/>
              </a:ext>
            </a:extLst>
          </p:cNvPr>
          <p:cNvSpPr/>
          <p:nvPr/>
        </p:nvSpPr>
        <p:spPr>
          <a:xfrm>
            <a:off x="7567749" y="3391526"/>
            <a:ext cx="2735579" cy="1931987"/>
          </a:xfrm>
          <a:prstGeom prst="rect">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lvl="0" indent="-171450" defTabSz="1828709">
              <a:buFont typeface="Arial" panose="020B0604020202020204" pitchFamily="34" charset="0"/>
              <a:buChar char="•"/>
              <a:defRPr/>
            </a:pPr>
            <a:r>
              <a:rPr lang="en-US" sz="1400" dirty="0">
                <a:solidFill>
                  <a:schemeClr val="tx1"/>
                </a:solidFill>
              </a:rPr>
              <a:t>ABC, anti money Laundering, fraud prevention and sanctions adherence </a:t>
            </a:r>
          </a:p>
          <a:p>
            <a:pPr marL="171450" lvl="0" indent="-171450" defTabSz="1828709">
              <a:buFont typeface="Arial" panose="020B0604020202020204" pitchFamily="34" charset="0"/>
              <a:buChar char="•"/>
              <a:defRPr/>
            </a:pPr>
            <a:r>
              <a:rPr lang="en-US" sz="1400" b="1" dirty="0">
                <a:solidFill>
                  <a:schemeClr val="tx1"/>
                </a:solidFill>
              </a:rPr>
              <a:t>Transparent</a:t>
            </a:r>
            <a:r>
              <a:rPr lang="en-US" sz="1400" dirty="0">
                <a:solidFill>
                  <a:schemeClr val="tx1"/>
                </a:solidFill>
              </a:rPr>
              <a:t> disclosures </a:t>
            </a:r>
            <a:r>
              <a:rPr lang="en-GB" sz="1400" dirty="0">
                <a:solidFill>
                  <a:schemeClr val="tx1"/>
                </a:solidFill>
              </a:rPr>
              <a:t>ensuring all risks, opportunities and material information is disclosed – avoidance of mis-selling</a:t>
            </a:r>
          </a:p>
        </p:txBody>
      </p:sp>
      <p:sp>
        <p:nvSpPr>
          <p:cNvPr id="39" name="Free-form: Shape 25">
            <a:extLst>
              <a:ext uri="{FF2B5EF4-FFF2-40B4-BE49-F238E27FC236}">
                <a16:creationId xmlns:a16="http://schemas.microsoft.com/office/drawing/2014/main" id="{3EE55A21-8848-D0ED-F303-77CED0B86552}"/>
              </a:ext>
            </a:extLst>
          </p:cNvPr>
          <p:cNvSpPr/>
          <p:nvPr/>
        </p:nvSpPr>
        <p:spPr>
          <a:xfrm>
            <a:off x="2341103" y="3642373"/>
            <a:ext cx="301326" cy="322645"/>
          </a:xfrm>
          <a:custGeom>
            <a:avLst/>
            <a:gdLst>
              <a:gd name="connsiteX0" fmla="*/ 0 w 202952"/>
              <a:gd name="connsiteY0" fmla="*/ 48708 h 243542"/>
              <a:gd name="connsiteX1" fmla="*/ 101476 w 202952"/>
              <a:gd name="connsiteY1" fmla="*/ 48708 h 243542"/>
              <a:gd name="connsiteX2" fmla="*/ 101476 w 202952"/>
              <a:gd name="connsiteY2" fmla="*/ 0 h 243542"/>
              <a:gd name="connsiteX3" fmla="*/ 202952 w 202952"/>
              <a:gd name="connsiteY3" fmla="*/ 121771 h 243542"/>
              <a:gd name="connsiteX4" fmla="*/ 101476 w 202952"/>
              <a:gd name="connsiteY4" fmla="*/ 243542 h 243542"/>
              <a:gd name="connsiteX5" fmla="*/ 101476 w 202952"/>
              <a:gd name="connsiteY5" fmla="*/ 194834 h 243542"/>
              <a:gd name="connsiteX6" fmla="*/ 0 w 202952"/>
              <a:gd name="connsiteY6" fmla="*/ 194834 h 243542"/>
              <a:gd name="connsiteX7" fmla="*/ 0 w 202952"/>
              <a:gd name="connsiteY7" fmla="*/ 48708 h 2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52" h="243542">
                <a:moveTo>
                  <a:pt x="162362" y="1"/>
                </a:moveTo>
                <a:lnTo>
                  <a:pt x="162362" y="121771"/>
                </a:lnTo>
                <a:lnTo>
                  <a:pt x="202952" y="121771"/>
                </a:lnTo>
                <a:lnTo>
                  <a:pt x="101476" y="243541"/>
                </a:lnTo>
                <a:lnTo>
                  <a:pt x="0" y="121771"/>
                </a:lnTo>
                <a:lnTo>
                  <a:pt x="40590" y="121771"/>
                </a:lnTo>
                <a:lnTo>
                  <a:pt x="40590" y="1"/>
                </a:lnTo>
                <a:lnTo>
                  <a:pt x="162362" y="1"/>
                </a:lnTo>
                <a:close/>
              </a:path>
            </a:pathLst>
          </a:custGeom>
          <a:solidFill>
            <a:srgbClr val="96A6B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8708" tIns="0" rIns="48708" bIns="60886" numCol="1" spcCol="1270" anchor="ctr" anchorCtr="0">
            <a:noAutofit/>
          </a:bodyPr>
          <a:lstStyle/>
          <a:p>
            <a:pPr marL="0" lvl="0" indent="0" algn="ctr" defTabSz="266700">
              <a:lnSpc>
                <a:spcPct val="90000"/>
              </a:lnSpc>
              <a:spcBef>
                <a:spcPct val="0"/>
              </a:spcBef>
              <a:spcAft>
                <a:spcPct val="35000"/>
              </a:spcAft>
              <a:buNone/>
            </a:pPr>
            <a:endParaRPr lang="en-GB" sz="1600" i="1" kern="1200"/>
          </a:p>
        </p:txBody>
      </p:sp>
      <p:sp>
        <p:nvSpPr>
          <p:cNvPr id="41" name="Free-form: Shape 25">
            <a:extLst>
              <a:ext uri="{FF2B5EF4-FFF2-40B4-BE49-F238E27FC236}">
                <a16:creationId xmlns:a16="http://schemas.microsoft.com/office/drawing/2014/main" id="{29C9DA61-56B2-BC2A-A77A-966EDBDA6BC8}"/>
              </a:ext>
            </a:extLst>
          </p:cNvPr>
          <p:cNvSpPr/>
          <p:nvPr/>
        </p:nvSpPr>
        <p:spPr>
          <a:xfrm>
            <a:off x="5610584" y="2691340"/>
            <a:ext cx="301326" cy="322645"/>
          </a:xfrm>
          <a:custGeom>
            <a:avLst/>
            <a:gdLst>
              <a:gd name="connsiteX0" fmla="*/ 0 w 202952"/>
              <a:gd name="connsiteY0" fmla="*/ 48708 h 243542"/>
              <a:gd name="connsiteX1" fmla="*/ 101476 w 202952"/>
              <a:gd name="connsiteY1" fmla="*/ 48708 h 243542"/>
              <a:gd name="connsiteX2" fmla="*/ 101476 w 202952"/>
              <a:gd name="connsiteY2" fmla="*/ 0 h 243542"/>
              <a:gd name="connsiteX3" fmla="*/ 202952 w 202952"/>
              <a:gd name="connsiteY3" fmla="*/ 121771 h 243542"/>
              <a:gd name="connsiteX4" fmla="*/ 101476 w 202952"/>
              <a:gd name="connsiteY4" fmla="*/ 243542 h 243542"/>
              <a:gd name="connsiteX5" fmla="*/ 101476 w 202952"/>
              <a:gd name="connsiteY5" fmla="*/ 194834 h 243542"/>
              <a:gd name="connsiteX6" fmla="*/ 0 w 202952"/>
              <a:gd name="connsiteY6" fmla="*/ 194834 h 243542"/>
              <a:gd name="connsiteX7" fmla="*/ 0 w 202952"/>
              <a:gd name="connsiteY7" fmla="*/ 48708 h 2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52" h="243542">
                <a:moveTo>
                  <a:pt x="162362" y="1"/>
                </a:moveTo>
                <a:lnTo>
                  <a:pt x="162362" y="121771"/>
                </a:lnTo>
                <a:lnTo>
                  <a:pt x="202952" y="121771"/>
                </a:lnTo>
                <a:lnTo>
                  <a:pt x="101476" y="243541"/>
                </a:lnTo>
                <a:lnTo>
                  <a:pt x="0" y="121771"/>
                </a:lnTo>
                <a:lnTo>
                  <a:pt x="40590" y="121771"/>
                </a:lnTo>
                <a:lnTo>
                  <a:pt x="40590" y="1"/>
                </a:lnTo>
                <a:lnTo>
                  <a:pt x="162362" y="1"/>
                </a:lnTo>
                <a:close/>
              </a:path>
            </a:pathLst>
          </a:custGeom>
          <a:solidFill>
            <a:srgbClr val="96A6B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8708" tIns="0" rIns="48708" bIns="60886" numCol="1" spcCol="1270" anchor="ctr" anchorCtr="0">
            <a:noAutofit/>
          </a:bodyPr>
          <a:lstStyle/>
          <a:p>
            <a:pPr marL="0" lvl="0" indent="0" algn="ctr" defTabSz="266700">
              <a:lnSpc>
                <a:spcPct val="90000"/>
              </a:lnSpc>
              <a:spcBef>
                <a:spcPct val="0"/>
              </a:spcBef>
              <a:spcAft>
                <a:spcPct val="35000"/>
              </a:spcAft>
              <a:buNone/>
            </a:pPr>
            <a:endParaRPr lang="en-GB" sz="1600" i="1" kern="1200"/>
          </a:p>
        </p:txBody>
      </p:sp>
      <p:sp>
        <p:nvSpPr>
          <p:cNvPr id="42" name="Free-form: Shape 25">
            <a:extLst>
              <a:ext uri="{FF2B5EF4-FFF2-40B4-BE49-F238E27FC236}">
                <a16:creationId xmlns:a16="http://schemas.microsoft.com/office/drawing/2014/main" id="{824AA6B4-CC9A-D750-72E5-9E1FDDC364C0}"/>
              </a:ext>
            </a:extLst>
          </p:cNvPr>
          <p:cNvSpPr/>
          <p:nvPr/>
        </p:nvSpPr>
        <p:spPr>
          <a:xfrm>
            <a:off x="8716691" y="3081467"/>
            <a:ext cx="301326" cy="322645"/>
          </a:xfrm>
          <a:custGeom>
            <a:avLst/>
            <a:gdLst>
              <a:gd name="connsiteX0" fmla="*/ 0 w 202952"/>
              <a:gd name="connsiteY0" fmla="*/ 48708 h 243542"/>
              <a:gd name="connsiteX1" fmla="*/ 101476 w 202952"/>
              <a:gd name="connsiteY1" fmla="*/ 48708 h 243542"/>
              <a:gd name="connsiteX2" fmla="*/ 101476 w 202952"/>
              <a:gd name="connsiteY2" fmla="*/ 0 h 243542"/>
              <a:gd name="connsiteX3" fmla="*/ 202952 w 202952"/>
              <a:gd name="connsiteY3" fmla="*/ 121771 h 243542"/>
              <a:gd name="connsiteX4" fmla="*/ 101476 w 202952"/>
              <a:gd name="connsiteY4" fmla="*/ 243542 h 243542"/>
              <a:gd name="connsiteX5" fmla="*/ 101476 w 202952"/>
              <a:gd name="connsiteY5" fmla="*/ 194834 h 243542"/>
              <a:gd name="connsiteX6" fmla="*/ 0 w 202952"/>
              <a:gd name="connsiteY6" fmla="*/ 194834 h 243542"/>
              <a:gd name="connsiteX7" fmla="*/ 0 w 202952"/>
              <a:gd name="connsiteY7" fmla="*/ 48708 h 2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52" h="243542">
                <a:moveTo>
                  <a:pt x="162362" y="1"/>
                </a:moveTo>
                <a:lnTo>
                  <a:pt x="162362" y="121771"/>
                </a:lnTo>
                <a:lnTo>
                  <a:pt x="202952" y="121771"/>
                </a:lnTo>
                <a:lnTo>
                  <a:pt x="101476" y="243541"/>
                </a:lnTo>
                <a:lnTo>
                  <a:pt x="0" y="121771"/>
                </a:lnTo>
                <a:lnTo>
                  <a:pt x="40590" y="121771"/>
                </a:lnTo>
                <a:lnTo>
                  <a:pt x="40590" y="1"/>
                </a:lnTo>
                <a:lnTo>
                  <a:pt x="162362" y="1"/>
                </a:lnTo>
                <a:close/>
              </a:path>
            </a:pathLst>
          </a:custGeom>
          <a:solidFill>
            <a:srgbClr val="96A6B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8708" tIns="0" rIns="48708" bIns="60886" numCol="1" spcCol="1270" anchor="ctr" anchorCtr="0">
            <a:noAutofit/>
          </a:bodyPr>
          <a:lstStyle/>
          <a:p>
            <a:pPr marL="0" lvl="0" indent="0" algn="ctr" defTabSz="266700">
              <a:lnSpc>
                <a:spcPct val="90000"/>
              </a:lnSpc>
              <a:spcBef>
                <a:spcPct val="0"/>
              </a:spcBef>
              <a:spcAft>
                <a:spcPct val="35000"/>
              </a:spcAft>
              <a:buNone/>
            </a:pPr>
            <a:endParaRPr lang="en-GB" sz="1600" i="1" kern="1200"/>
          </a:p>
        </p:txBody>
      </p:sp>
      <p:sp>
        <p:nvSpPr>
          <p:cNvPr id="7" name="TextBox 6">
            <a:extLst>
              <a:ext uri="{FF2B5EF4-FFF2-40B4-BE49-F238E27FC236}">
                <a16:creationId xmlns:a16="http://schemas.microsoft.com/office/drawing/2014/main" id="{7CA2C80A-41CD-3628-59BA-F3238F5BFA90}"/>
              </a:ext>
            </a:extLst>
          </p:cNvPr>
          <p:cNvSpPr txBox="1"/>
          <p:nvPr/>
        </p:nvSpPr>
        <p:spPr>
          <a:xfrm>
            <a:off x="424427" y="295808"/>
            <a:ext cx="11698747" cy="1089529"/>
          </a:xfrm>
          <a:prstGeom prst="rect">
            <a:avLst/>
          </a:prstGeom>
          <a:solidFill>
            <a:schemeClr val="bg1"/>
          </a:solidFill>
        </p:spPr>
        <p:txBody>
          <a:bodyPr wrap="square" rtlCol="0">
            <a:spAutoFit/>
          </a:bodyPr>
          <a:lstStyle/>
          <a:p>
            <a:pPr hangingPunct="1">
              <a:lnSpc>
                <a:spcPct val="90000"/>
              </a:lnSpc>
            </a:pPr>
            <a:r>
              <a:rPr lang="en-GB" sz="2400" dirty="0">
                <a:solidFill>
                  <a:schemeClr val="accent1"/>
                </a:solidFill>
                <a:latin typeface="Aptos Display"/>
              </a:rPr>
              <a:t>A well functioning market includes oversight of </a:t>
            </a:r>
            <a:r>
              <a:rPr lang="en-GB" sz="2400" dirty="0">
                <a:latin typeface="Aptos Display"/>
              </a:rPr>
              <a:t>Who</a:t>
            </a:r>
            <a:r>
              <a:rPr lang="en-GB" sz="2400" dirty="0">
                <a:solidFill>
                  <a:schemeClr val="accent1"/>
                </a:solidFill>
                <a:latin typeface="Aptos Display"/>
              </a:rPr>
              <a:t> participates in the market, </a:t>
            </a:r>
            <a:r>
              <a:rPr lang="en-GB" sz="2400" dirty="0">
                <a:latin typeface="Aptos Display"/>
              </a:rPr>
              <a:t>What</a:t>
            </a:r>
            <a:r>
              <a:rPr lang="en-GB" sz="2400" dirty="0">
                <a:solidFill>
                  <a:schemeClr val="accent1"/>
                </a:solidFill>
                <a:latin typeface="Aptos Display"/>
              </a:rPr>
              <a:t> the market trades, and </a:t>
            </a:r>
            <a:r>
              <a:rPr lang="en-GB" sz="2400" dirty="0">
                <a:latin typeface="Aptos Display"/>
              </a:rPr>
              <a:t>How</a:t>
            </a:r>
            <a:r>
              <a:rPr lang="en-GB" sz="2400" dirty="0">
                <a:solidFill>
                  <a:schemeClr val="accent1"/>
                </a:solidFill>
                <a:latin typeface="Aptos Display"/>
              </a:rPr>
              <a:t> the market conducts its activity</a:t>
            </a:r>
            <a:r>
              <a:rPr lang="en-US" sz="2400" dirty="0">
                <a:solidFill>
                  <a:schemeClr val="accent1"/>
                </a:solidFill>
                <a:latin typeface="Aptos Display"/>
              </a:rPr>
              <a:t>. </a:t>
            </a:r>
          </a:p>
          <a:p>
            <a:pPr hangingPunct="1">
              <a:lnSpc>
                <a:spcPct val="90000"/>
              </a:lnSpc>
            </a:pPr>
            <a:r>
              <a:rPr lang="en-US" sz="2400" dirty="0">
                <a:solidFill>
                  <a:schemeClr val="accent1"/>
                </a:solidFill>
                <a:latin typeface="Aptos Display"/>
              </a:rPr>
              <a:t>This creates a safe trading environment – a “walled garden”</a:t>
            </a:r>
            <a:endParaRPr lang="en-GB" sz="2400" dirty="0">
              <a:solidFill>
                <a:schemeClr val="accent1"/>
              </a:solidFill>
              <a:latin typeface="Aptos Display"/>
            </a:endParaRPr>
          </a:p>
        </p:txBody>
      </p:sp>
    </p:spTree>
    <p:extLst>
      <p:ext uri="{BB962C8B-B14F-4D97-AF65-F5344CB8AC3E}">
        <p14:creationId xmlns:p14="http://schemas.microsoft.com/office/powerpoint/2010/main" val="68281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F716-669D-CD3F-802D-D6DE1AE8AE1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8482A56-6FEC-BE08-73EC-7A7EDDCDEE00}"/>
              </a:ext>
            </a:extLst>
          </p:cNvPr>
          <p:cNvSpPr/>
          <p:nvPr/>
        </p:nvSpPr>
        <p:spPr>
          <a:xfrm>
            <a:off x="558800" y="1315720"/>
            <a:ext cx="3423331" cy="4942839"/>
          </a:xfrm>
          <a:prstGeom prst="rect">
            <a:avLst/>
          </a:prstGeom>
          <a:solidFill>
            <a:schemeClr val="bg1">
              <a:lumMod val="85000"/>
            </a:schemeClr>
          </a:solidFill>
          <a:ln w="38100">
            <a:solidFill>
              <a:srgbClr val="7030A0"/>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1DD09FA-0AF3-60B9-9691-50CA1A6B72F3}"/>
              </a:ext>
            </a:extLst>
          </p:cNvPr>
          <p:cNvSpPr/>
          <p:nvPr/>
        </p:nvSpPr>
        <p:spPr>
          <a:xfrm>
            <a:off x="743939" y="1467907"/>
            <a:ext cx="3059614" cy="369220"/>
          </a:xfrm>
          <a:custGeom>
            <a:avLst/>
            <a:gdLst>
              <a:gd name="connsiteX0" fmla="*/ 0 w 3059614"/>
              <a:gd name="connsiteY0" fmla="*/ 0 h 1223845"/>
              <a:gd name="connsiteX1" fmla="*/ 3059614 w 3059614"/>
              <a:gd name="connsiteY1" fmla="*/ 0 h 1223845"/>
              <a:gd name="connsiteX2" fmla="*/ 3059614 w 3059614"/>
              <a:gd name="connsiteY2" fmla="*/ 1223845 h 1223845"/>
              <a:gd name="connsiteX3" fmla="*/ 0 w 3059614"/>
              <a:gd name="connsiteY3" fmla="*/ 1223845 h 1223845"/>
              <a:gd name="connsiteX4" fmla="*/ 0 w 3059614"/>
              <a:gd name="connsiteY4" fmla="*/ 0 h 122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14" h="1223845">
                <a:moveTo>
                  <a:pt x="0" y="0"/>
                </a:moveTo>
                <a:lnTo>
                  <a:pt x="3059614" y="0"/>
                </a:lnTo>
                <a:lnTo>
                  <a:pt x="3059614" y="1223845"/>
                </a:lnTo>
                <a:lnTo>
                  <a:pt x="0" y="1223845"/>
                </a:lnTo>
                <a:lnTo>
                  <a:pt x="0" y="0"/>
                </a:lnTo>
                <a:close/>
              </a:path>
            </a:pathLst>
          </a:custGeom>
          <a:solidFill>
            <a:srgbClr val="15608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Supply</a:t>
            </a:r>
          </a:p>
        </p:txBody>
      </p:sp>
      <p:sp>
        <p:nvSpPr>
          <p:cNvPr id="7" name="Freeform: Shape 6">
            <a:extLst>
              <a:ext uri="{FF2B5EF4-FFF2-40B4-BE49-F238E27FC236}">
                <a16:creationId xmlns:a16="http://schemas.microsoft.com/office/drawing/2014/main" id="{F4BE0CD9-4801-8EED-1EBD-1FE92D4C7669}"/>
              </a:ext>
            </a:extLst>
          </p:cNvPr>
          <p:cNvSpPr/>
          <p:nvPr/>
        </p:nvSpPr>
        <p:spPr>
          <a:xfrm>
            <a:off x="746268" y="3021529"/>
            <a:ext cx="3059614" cy="3079552"/>
          </a:xfrm>
          <a:custGeom>
            <a:avLst/>
            <a:gdLst>
              <a:gd name="connsiteX0" fmla="*/ 0 w 3059614"/>
              <a:gd name="connsiteY0" fmla="*/ 0 h 2944012"/>
              <a:gd name="connsiteX1" fmla="*/ 3059614 w 3059614"/>
              <a:gd name="connsiteY1" fmla="*/ 0 h 2944012"/>
              <a:gd name="connsiteX2" fmla="*/ 3059614 w 3059614"/>
              <a:gd name="connsiteY2" fmla="*/ 2944012 h 2944012"/>
              <a:gd name="connsiteX3" fmla="*/ 0 w 3059614"/>
              <a:gd name="connsiteY3" fmla="*/ 2944012 h 2944012"/>
              <a:gd name="connsiteX4" fmla="*/ 0 w 3059614"/>
              <a:gd name="connsiteY4" fmla="*/ 0 h 294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14" h="2944012">
                <a:moveTo>
                  <a:pt x="0" y="0"/>
                </a:moveTo>
                <a:lnTo>
                  <a:pt x="3059614" y="0"/>
                </a:lnTo>
                <a:lnTo>
                  <a:pt x="3059614" y="2944012"/>
                </a:lnTo>
                <a:lnTo>
                  <a:pt x="0" y="2944012"/>
                </a:lnTo>
                <a:lnTo>
                  <a:pt x="0" y="0"/>
                </a:lnTo>
                <a:close/>
              </a:path>
            </a:pathLst>
          </a:custGeom>
          <a:solidFill>
            <a:srgbClr val="D1D6DC"/>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Data Integrity 1 credit = 1 real tCO2e reduced or removed</a:t>
            </a:r>
          </a:p>
          <a:p>
            <a:pPr marL="171450" lvl="1" indent="-171450" algn="l" defTabSz="711200">
              <a:lnSpc>
                <a:spcPct val="90000"/>
              </a:lnSpc>
              <a:spcBef>
                <a:spcPct val="0"/>
              </a:spcBef>
              <a:spcAft>
                <a:spcPct val="15000"/>
              </a:spcAft>
              <a:buChar char="•"/>
            </a:pPr>
            <a:r>
              <a:rPr lang="en-GB" sz="1600" kern="1200" dirty="0"/>
              <a:t>Integrity of crediting body</a:t>
            </a:r>
          </a:p>
          <a:p>
            <a:pPr marL="171450" lvl="1" indent="-171450" algn="l" defTabSz="711200">
              <a:lnSpc>
                <a:spcPct val="90000"/>
              </a:lnSpc>
              <a:spcBef>
                <a:spcPct val="0"/>
              </a:spcBef>
              <a:spcAft>
                <a:spcPct val="15000"/>
              </a:spcAft>
              <a:buChar char="•"/>
            </a:pPr>
            <a:r>
              <a:rPr lang="en-GB" sz="1600" kern="1200" dirty="0"/>
              <a:t>VVB efficacy of reports</a:t>
            </a:r>
          </a:p>
          <a:p>
            <a:pPr marL="171450" lvl="1" indent="-171450" algn="l" defTabSz="711200">
              <a:lnSpc>
                <a:spcPct val="90000"/>
              </a:lnSpc>
              <a:spcBef>
                <a:spcPct val="0"/>
              </a:spcBef>
              <a:spcAft>
                <a:spcPct val="15000"/>
              </a:spcAft>
              <a:buChar char="•"/>
            </a:pPr>
            <a:r>
              <a:rPr lang="en-GB" sz="1600" kern="1200" dirty="0"/>
              <a:t>No double counting on NDCs</a:t>
            </a:r>
          </a:p>
          <a:p>
            <a:pPr marL="171450" lvl="1" indent="-171450" algn="l" defTabSz="711200">
              <a:lnSpc>
                <a:spcPct val="90000"/>
              </a:lnSpc>
              <a:spcBef>
                <a:spcPct val="0"/>
              </a:spcBef>
              <a:spcAft>
                <a:spcPct val="15000"/>
              </a:spcAft>
              <a:buChar char="•"/>
            </a:pPr>
            <a:r>
              <a:rPr lang="en-GB" sz="1600" kern="1200" dirty="0"/>
              <a:t>No leakage within HC</a:t>
            </a:r>
          </a:p>
          <a:p>
            <a:pPr marL="171450" lvl="1" indent="-171450" algn="l" defTabSz="711200">
              <a:lnSpc>
                <a:spcPct val="90000"/>
              </a:lnSpc>
              <a:spcBef>
                <a:spcPct val="0"/>
              </a:spcBef>
              <a:spcAft>
                <a:spcPct val="15000"/>
              </a:spcAft>
              <a:buChar char="•"/>
            </a:pPr>
            <a:r>
              <a:rPr lang="en-GB" sz="1600" kern="1200" dirty="0"/>
              <a:t>Fair benefit sharing and stakeholder engagement</a:t>
            </a:r>
          </a:p>
          <a:p>
            <a:pPr marL="171450" lvl="1" indent="-171450" algn="l" defTabSz="711200">
              <a:lnSpc>
                <a:spcPct val="90000"/>
              </a:lnSpc>
              <a:spcBef>
                <a:spcPct val="0"/>
              </a:spcBef>
              <a:spcAft>
                <a:spcPct val="15000"/>
              </a:spcAft>
              <a:buChar char="•"/>
            </a:pPr>
            <a:r>
              <a:rPr lang="en-GB" sz="1600" kern="1200" dirty="0"/>
              <a:t>Do no harm, social and environmental</a:t>
            </a:r>
          </a:p>
          <a:p>
            <a:pPr marL="171450" lvl="1" indent="-171450" algn="l" defTabSz="711200">
              <a:lnSpc>
                <a:spcPct val="90000"/>
              </a:lnSpc>
              <a:spcBef>
                <a:spcPct val="0"/>
              </a:spcBef>
              <a:spcAft>
                <a:spcPct val="15000"/>
              </a:spcAft>
              <a:buChar char="•"/>
            </a:pPr>
            <a:r>
              <a:rPr lang="en-GB" sz="1600" kern="1200" dirty="0"/>
              <a:t>Bribery and corruption</a:t>
            </a:r>
          </a:p>
        </p:txBody>
      </p:sp>
      <p:sp>
        <p:nvSpPr>
          <p:cNvPr id="4" name="TextBox 3">
            <a:extLst>
              <a:ext uri="{FF2B5EF4-FFF2-40B4-BE49-F238E27FC236}">
                <a16:creationId xmlns:a16="http://schemas.microsoft.com/office/drawing/2014/main" id="{2D017577-3E10-12ED-323C-5F8B2BF30309}"/>
              </a:ext>
            </a:extLst>
          </p:cNvPr>
          <p:cNvSpPr txBox="1"/>
          <p:nvPr/>
        </p:nvSpPr>
        <p:spPr>
          <a:xfrm>
            <a:off x="743939" y="1819473"/>
            <a:ext cx="3059614" cy="1200329"/>
          </a:xfrm>
          <a:prstGeom prst="rect">
            <a:avLst/>
          </a:prstGeom>
          <a:noFill/>
        </p:spPr>
        <p:txBody>
          <a:bodyPr wrap="square">
            <a:spAutoFit/>
          </a:bodyPr>
          <a:lstStyle/>
          <a:p>
            <a:pPr hangingPunct="1"/>
            <a:r>
              <a:rPr lang="en-GB" sz="1800" dirty="0"/>
              <a:t>Frameworks for project approval</a:t>
            </a:r>
            <a:r>
              <a:rPr lang="en-GB" dirty="0"/>
              <a:t> </a:t>
            </a:r>
            <a:r>
              <a:rPr lang="en-GB" sz="1800" dirty="0"/>
              <a:t>and registration process and tracking of credits</a:t>
            </a:r>
          </a:p>
        </p:txBody>
      </p:sp>
      <p:sp>
        <p:nvSpPr>
          <p:cNvPr id="13" name="Rectangle 12">
            <a:extLst>
              <a:ext uri="{FF2B5EF4-FFF2-40B4-BE49-F238E27FC236}">
                <a16:creationId xmlns:a16="http://schemas.microsoft.com/office/drawing/2014/main" id="{B4265905-3B0C-27B9-DEB3-4E79401DB8E7}"/>
              </a:ext>
            </a:extLst>
          </p:cNvPr>
          <p:cNvSpPr/>
          <p:nvPr/>
        </p:nvSpPr>
        <p:spPr>
          <a:xfrm>
            <a:off x="4291765" y="1315720"/>
            <a:ext cx="3423331" cy="4942839"/>
          </a:xfrm>
          <a:prstGeom prst="rect">
            <a:avLst/>
          </a:prstGeom>
          <a:solidFill>
            <a:schemeClr val="bg1">
              <a:lumMod val="85000"/>
            </a:schemeClr>
          </a:solidFill>
          <a:ln w="38100">
            <a:solidFill>
              <a:srgbClr val="FFC000"/>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8D9286DD-AE70-BC7F-D0D2-DBFCB0C5D430}"/>
              </a:ext>
            </a:extLst>
          </p:cNvPr>
          <p:cNvSpPr/>
          <p:nvPr/>
        </p:nvSpPr>
        <p:spPr>
          <a:xfrm>
            <a:off x="4406665" y="1467907"/>
            <a:ext cx="3059614" cy="369220"/>
          </a:xfrm>
          <a:custGeom>
            <a:avLst/>
            <a:gdLst>
              <a:gd name="connsiteX0" fmla="*/ 0 w 3059614"/>
              <a:gd name="connsiteY0" fmla="*/ 0 h 1223845"/>
              <a:gd name="connsiteX1" fmla="*/ 3059614 w 3059614"/>
              <a:gd name="connsiteY1" fmla="*/ 0 h 1223845"/>
              <a:gd name="connsiteX2" fmla="*/ 3059614 w 3059614"/>
              <a:gd name="connsiteY2" fmla="*/ 1223845 h 1223845"/>
              <a:gd name="connsiteX3" fmla="*/ 0 w 3059614"/>
              <a:gd name="connsiteY3" fmla="*/ 1223845 h 1223845"/>
              <a:gd name="connsiteX4" fmla="*/ 0 w 3059614"/>
              <a:gd name="connsiteY4" fmla="*/ 0 h 122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14" h="1223845">
                <a:moveTo>
                  <a:pt x="0" y="0"/>
                </a:moveTo>
                <a:lnTo>
                  <a:pt x="3059614" y="0"/>
                </a:lnTo>
                <a:lnTo>
                  <a:pt x="3059614" y="1223845"/>
                </a:lnTo>
                <a:lnTo>
                  <a:pt x="0" y="122384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Market</a:t>
            </a:r>
          </a:p>
        </p:txBody>
      </p:sp>
      <p:sp>
        <p:nvSpPr>
          <p:cNvPr id="9" name="Freeform: Shape 8">
            <a:extLst>
              <a:ext uri="{FF2B5EF4-FFF2-40B4-BE49-F238E27FC236}">
                <a16:creationId xmlns:a16="http://schemas.microsoft.com/office/drawing/2014/main" id="{1F44192C-A0E0-ECE5-B7E4-B7893DA7FECC}"/>
              </a:ext>
            </a:extLst>
          </p:cNvPr>
          <p:cNvSpPr/>
          <p:nvPr/>
        </p:nvSpPr>
        <p:spPr>
          <a:xfrm>
            <a:off x="4473624" y="3021528"/>
            <a:ext cx="3059614" cy="3079553"/>
          </a:xfrm>
          <a:custGeom>
            <a:avLst/>
            <a:gdLst>
              <a:gd name="connsiteX0" fmla="*/ 0 w 3059614"/>
              <a:gd name="connsiteY0" fmla="*/ 0 h 2944012"/>
              <a:gd name="connsiteX1" fmla="*/ 3059614 w 3059614"/>
              <a:gd name="connsiteY1" fmla="*/ 0 h 2944012"/>
              <a:gd name="connsiteX2" fmla="*/ 3059614 w 3059614"/>
              <a:gd name="connsiteY2" fmla="*/ 2944012 h 2944012"/>
              <a:gd name="connsiteX3" fmla="*/ 0 w 3059614"/>
              <a:gd name="connsiteY3" fmla="*/ 2944012 h 2944012"/>
              <a:gd name="connsiteX4" fmla="*/ 0 w 3059614"/>
              <a:gd name="connsiteY4" fmla="*/ 0 h 294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14" h="2944012">
                <a:moveTo>
                  <a:pt x="0" y="0"/>
                </a:moveTo>
                <a:lnTo>
                  <a:pt x="3059614" y="0"/>
                </a:lnTo>
                <a:lnTo>
                  <a:pt x="3059614" y="2944012"/>
                </a:lnTo>
                <a:lnTo>
                  <a:pt x="0" y="294401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Aft>
                <a:spcPct val="15000"/>
              </a:spcAft>
              <a:buChar char="•"/>
            </a:pPr>
            <a:r>
              <a:rPr lang="en-GB" sz="1600" dirty="0"/>
              <a:t>Bribery and corruption</a:t>
            </a:r>
          </a:p>
          <a:p>
            <a:pPr marL="171450" lvl="1" indent="-171450" defTabSz="711200">
              <a:lnSpc>
                <a:spcPct val="90000"/>
              </a:lnSpc>
              <a:spcAft>
                <a:spcPct val="15000"/>
              </a:spcAft>
              <a:buChar char="•"/>
            </a:pPr>
            <a:r>
              <a:rPr lang="en-GB" sz="1600" dirty="0"/>
              <a:t>Money laundering</a:t>
            </a:r>
          </a:p>
          <a:p>
            <a:pPr marL="171450" lvl="1" indent="-171450" defTabSz="711200">
              <a:lnSpc>
                <a:spcPct val="90000"/>
              </a:lnSpc>
              <a:spcAft>
                <a:spcPct val="15000"/>
              </a:spcAft>
              <a:buChar char="•"/>
            </a:pPr>
            <a:r>
              <a:rPr lang="en-GB" sz="1600" dirty="0"/>
              <a:t>Sanctions breach</a:t>
            </a:r>
          </a:p>
          <a:p>
            <a:pPr marL="171450" lvl="1" indent="-171450" defTabSz="711200">
              <a:lnSpc>
                <a:spcPct val="90000"/>
              </a:lnSpc>
              <a:spcAft>
                <a:spcPct val="15000"/>
              </a:spcAft>
              <a:buChar char="•"/>
            </a:pPr>
            <a:r>
              <a:rPr lang="en-GB" sz="1600" dirty="0"/>
              <a:t>Cyber fraud including theft and false credits</a:t>
            </a:r>
          </a:p>
          <a:p>
            <a:pPr marL="171450" lvl="1" indent="-171450" defTabSz="711200">
              <a:lnSpc>
                <a:spcPct val="90000"/>
              </a:lnSpc>
              <a:spcAft>
                <a:spcPct val="15000"/>
              </a:spcAft>
              <a:buChar char="•"/>
            </a:pPr>
            <a:r>
              <a:rPr lang="en-GB" sz="1600" dirty="0"/>
              <a:t>Price manipulation e.g. spoofing and layering, hoarding and front running</a:t>
            </a:r>
          </a:p>
          <a:p>
            <a:pPr marL="171450" lvl="1" indent="-171450" defTabSz="711200">
              <a:lnSpc>
                <a:spcPct val="90000"/>
              </a:lnSpc>
              <a:spcAft>
                <a:spcPct val="15000"/>
              </a:spcAft>
              <a:buChar char="•"/>
            </a:pPr>
            <a:r>
              <a:rPr lang="en-GB" sz="1600" dirty="0"/>
              <a:t>Insider trading</a:t>
            </a:r>
          </a:p>
          <a:p>
            <a:pPr marL="171450" lvl="1" indent="-171450" defTabSz="711200">
              <a:lnSpc>
                <a:spcPct val="90000"/>
              </a:lnSpc>
              <a:spcAft>
                <a:spcPct val="15000"/>
              </a:spcAft>
              <a:buChar char="•"/>
            </a:pPr>
            <a:r>
              <a:rPr lang="en-GB" sz="1600" dirty="0"/>
              <a:t>Tax fraud including  transfer mispricing</a:t>
            </a:r>
          </a:p>
          <a:p>
            <a:pPr marL="171450" lvl="1" indent="-171450" defTabSz="711200">
              <a:lnSpc>
                <a:spcPct val="90000"/>
              </a:lnSpc>
              <a:spcAft>
                <a:spcPct val="15000"/>
              </a:spcAft>
              <a:buChar char="•"/>
            </a:pPr>
            <a:r>
              <a:rPr lang="en-GB" sz="1600" dirty="0"/>
              <a:t>Mis selling</a:t>
            </a:r>
          </a:p>
        </p:txBody>
      </p:sp>
      <p:sp>
        <p:nvSpPr>
          <p:cNvPr id="14" name="TextBox 13">
            <a:extLst>
              <a:ext uri="{FF2B5EF4-FFF2-40B4-BE49-F238E27FC236}">
                <a16:creationId xmlns:a16="http://schemas.microsoft.com/office/drawing/2014/main" id="{50954096-FA08-DAB9-87D7-688A60171641}"/>
              </a:ext>
            </a:extLst>
          </p:cNvPr>
          <p:cNvSpPr txBox="1"/>
          <p:nvPr/>
        </p:nvSpPr>
        <p:spPr>
          <a:xfrm>
            <a:off x="4471295" y="1819473"/>
            <a:ext cx="3059614" cy="1200329"/>
          </a:xfrm>
          <a:prstGeom prst="rect">
            <a:avLst/>
          </a:prstGeom>
          <a:noFill/>
        </p:spPr>
        <p:txBody>
          <a:bodyPr wrap="square">
            <a:spAutoFit/>
          </a:bodyPr>
          <a:lstStyle/>
          <a:p>
            <a:pPr hangingPunct="1"/>
            <a:r>
              <a:rPr lang="en-GB" b="1" dirty="0"/>
              <a:t>Responsibility</a:t>
            </a:r>
            <a:r>
              <a:rPr lang="en-GB" dirty="0"/>
              <a:t> to conduct KYC and counterparty and transaction monitoring</a:t>
            </a:r>
          </a:p>
          <a:p>
            <a:pPr hangingPunct="1"/>
            <a:r>
              <a:rPr lang="en-GB" b="1" dirty="0"/>
              <a:t>Code of Conduct</a:t>
            </a:r>
            <a:endParaRPr lang="en-GB" sz="1800" b="1" dirty="0"/>
          </a:p>
        </p:txBody>
      </p:sp>
      <p:sp>
        <p:nvSpPr>
          <p:cNvPr id="15" name="Rectangle 14">
            <a:extLst>
              <a:ext uri="{FF2B5EF4-FFF2-40B4-BE49-F238E27FC236}">
                <a16:creationId xmlns:a16="http://schemas.microsoft.com/office/drawing/2014/main" id="{0F9D0BED-A481-E668-552D-044C8DBBE0E0}"/>
              </a:ext>
            </a:extLst>
          </p:cNvPr>
          <p:cNvSpPr/>
          <p:nvPr/>
        </p:nvSpPr>
        <p:spPr>
          <a:xfrm>
            <a:off x="8024730" y="1315720"/>
            <a:ext cx="3423331" cy="4942839"/>
          </a:xfrm>
          <a:prstGeom prst="rect">
            <a:avLst/>
          </a:prstGeom>
          <a:solidFill>
            <a:schemeClr val="bg1">
              <a:lumMod val="85000"/>
            </a:schemeClr>
          </a:solidFill>
          <a:ln w="38100">
            <a:solidFill>
              <a:schemeClr val="accent3"/>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3C342005-96EF-0990-BEE2-90551DA130A3}"/>
              </a:ext>
            </a:extLst>
          </p:cNvPr>
          <p:cNvSpPr/>
          <p:nvPr/>
        </p:nvSpPr>
        <p:spPr>
          <a:xfrm>
            <a:off x="8151661" y="1467907"/>
            <a:ext cx="3059614" cy="369220"/>
          </a:xfrm>
          <a:custGeom>
            <a:avLst/>
            <a:gdLst>
              <a:gd name="connsiteX0" fmla="*/ 0 w 3059614"/>
              <a:gd name="connsiteY0" fmla="*/ 0 h 1223845"/>
              <a:gd name="connsiteX1" fmla="*/ 3059614 w 3059614"/>
              <a:gd name="connsiteY1" fmla="*/ 0 h 1223845"/>
              <a:gd name="connsiteX2" fmla="*/ 3059614 w 3059614"/>
              <a:gd name="connsiteY2" fmla="*/ 1223845 h 1223845"/>
              <a:gd name="connsiteX3" fmla="*/ 0 w 3059614"/>
              <a:gd name="connsiteY3" fmla="*/ 1223845 h 1223845"/>
              <a:gd name="connsiteX4" fmla="*/ 0 w 3059614"/>
              <a:gd name="connsiteY4" fmla="*/ 0 h 122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14" h="1223845">
                <a:moveTo>
                  <a:pt x="0" y="0"/>
                </a:moveTo>
                <a:lnTo>
                  <a:pt x="3059614" y="0"/>
                </a:lnTo>
                <a:lnTo>
                  <a:pt x="3059614" y="1223845"/>
                </a:lnTo>
                <a:lnTo>
                  <a:pt x="0" y="122384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Demand</a:t>
            </a:r>
          </a:p>
        </p:txBody>
      </p:sp>
      <p:sp>
        <p:nvSpPr>
          <p:cNvPr id="11" name="Freeform: Shape 10">
            <a:extLst>
              <a:ext uri="{FF2B5EF4-FFF2-40B4-BE49-F238E27FC236}">
                <a16:creationId xmlns:a16="http://schemas.microsoft.com/office/drawing/2014/main" id="{14E0FDBE-E191-15C2-CBFA-2802EBF5584E}"/>
              </a:ext>
            </a:extLst>
          </p:cNvPr>
          <p:cNvSpPr/>
          <p:nvPr/>
        </p:nvSpPr>
        <p:spPr>
          <a:xfrm>
            <a:off x="8153990" y="3021529"/>
            <a:ext cx="3059614" cy="3079552"/>
          </a:xfrm>
          <a:custGeom>
            <a:avLst/>
            <a:gdLst>
              <a:gd name="connsiteX0" fmla="*/ 0 w 3059614"/>
              <a:gd name="connsiteY0" fmla="*/ 0 h 2944012"/>
              <a:gd name="connsiteX1" fmla="*/ 3059614 w 3059614"/>
              <a:gd name="connsiteY1" fmla="*/ 0 h 2944012"/>
              <a:gd name="connsiteX2" fmla="*/ 3059614 w 3059614"/>
              <a:gd name="connsiteY2" fmla="*/ 2944012 h 2944012"/>
              <a:gd name="connsiteX3" fmla="*/ 0 w 3059614"/>
              <a:gd name="connsiteY3" fmla="*/ 2944012 h 2944012"/>
              <a:gd name="connsiteX4" fmla="*/ 0 w 3059614"/>
              <a:gd name="connsiteY4" fmla="*/ 0 h 294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14" h="2944012">
                <a:moveTo>
                  <a:pt x="0" y="0"/>
                </a:moveTo>
                <a:lnTo>
                  <a:pt x="3059614" y="0"/>
                </a:lnTo>
                <a:lnTo>
                  <a:pt x="3059614" y="2944012"/>
                </a:lnTo>
                <a:lnTo>
                  <a:pt x="0" y="294401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Prioritise mitigation over counterbalancing/offsetting</a:t>
            </a:r>
          </a:p>
          <a:p>
            <a:pPr marL="171450" lvl="1" indent="-171450" algn="l" defTabSz="711200">
              <a:lnSpc>
                <a:spcPct val="90000"/>
              </a:lnSpc>
              <a:spcBef>
                <a:spcPct val="0"/>
              </a:spcBef>
              <a:spcAft>
                <a:spcPct val="15000"/>
              </a:spcAft>
              <a:buChar char="•"/>
            </a:pPr>
            <a:r>
              <a:rPr lang="en-GB" sz="1600" kern="1200" dirty="0"/>
              <a:t>Greenwashing – misrepresentation</a:t>
            </a:r>
          </a:p>
          <a:p>
            <a:pPr marL="360000" lvl="2" indent="-180000" defTabSz="711200">
              <a:lnSpc>
                <a:spcPct val="90000"/>
              </a:lnSpc>
              <a:spcAft>
                <a:spcPct val="15000"/>
              </a:spcAft>
              <a:buChar char="•"/>
            </a:pPr>
            <a:r>
              <a:rPr lang="en-GB" sz="1600" b="1" dirty="0"/>
              <a:t>Net Zero pathways </a:t>
            </a:r>
            <a:r>
              <a:rPr lang="en-GB" sz="1600" dirty="0"/>
              <a:t>–framework for disclosure and reporting of emissions</a:t>
            </a:r>
          </a:p>
          <a:p>
            <a:pPr marL="360000" lvl="2" indent="-180000" defTabSz="711200">
              <a:lnSpc>
                <a:spcPct val="90000"/>
              </a:lnSpc>
              <a:spcAft>
                <a:spcPct val="15000"/>
              </a:spcAft>
              <a:buFontTx/>
              <a:buChar char="•"/>
            </a:pPr>
            <a:r>
              <a:rPr lang="en-GB" sz="1600" b="1" dirty="0"/>
              <a:t>Product Attributes </a:t>
            </a:r>
            <a:r>
              <a:rPr lang="en-GB" sz="1600" dirty="0"/>
              <a:t>- "climate neutral” advertising standards</a:t>
            </a:r>
          </a:p>
          <a:p>
            <a:pPr marL="360000" lvl="2" indent="-180000" defTabSz="711200">
              <a:lnSpc>
                <a:spcPct val="90000"/>
              </a:lnSpc>
              <a:spcAft>
                <a:spcPct val="15000"/>
              </a:spcAft>
              <a:buFontTx/>
              <a:buChar char="•"/>
            </a:pPr>
            <a:r>
              <a:rPr lang="en-GB" sz="1600" b="1" dirty="0"/>
              <a:t>Climate Risk Deception </a:t>
            </a:r>
            <a:r>
              <a:rPr lang="en-GB" sz="1600" dirty="0"/>
              <a:t>– disclosure of material risk</a:t>
            </a:r>
          </a:p>
          <a:p>
            <a:pPr marL="628650" lvl="2" indent="-171450" defTabSz="711200">
              <a:lnSpc>
                <a:spcPct val="90000"/>
              </a:lnSpc>
              <a:spcAft>
                <a:spcPct val="15000"/>
              </a:spcAft>
              <a:buChar char="•"/>
            </a:pPr>
            <a:endParaRPr lang="en-GB" sz="1600" kern="1200" dirty="0"/>
          </a:p>
          <a:p>
            <a:pPr marL="457200" lvl="2" defTabSz="711200">
              <a:lnSpc>
                <a:spcPct val="90000"/>
              </a:lnSpc>
              <a:spcAft>
                <a:spcPct val="15000"/>
              </a:spcAft>
            </a:pPr>
            <a:endParaRPr lang="en-GB" sz="1600" kern="1200" dirty="0"/>
          </a:p>
          <a:p>
            <a:pPr marL="171450" lvl="1" indent="-171450" algn="l" defTabSz="711200">
              <a:lnSpc>
                <a:spcPct val="90000"/>
              </a:lnSpc>
              <a:spcBef>
                <a:spcPct val="0"/>
              </a:spcBef>
              <a:spcAft>
                <a:spcPct val="15000"/>
              </a:spcAft>
              <a:buChar char="•"/>
            </a:pPr>
            <a:endParaRPr lang="en-GB" sz="1600" kern="1200" dirty="0"/>
          </a:p>
        </p:txBody>
      </p:sp>
      <p:sp>
        <p:nvSpPr>
          <p:cNvPr id="16" name="TextBox 15">
            <a:extLst>
              <a:ext uri="{FF2B5EF4-FFF2-40B4-BE49-F238E27FC236}">
                <a16:creationId xmlns:a16="http://schemas.microsoft.com/office/drawing/2014/main" id="{9D9708EF-551B-8C95-DDEB-E767406DAF9C}"/>
              </a:ext>
            </a:extLst>
          </p:cNvPr>
          <p:cNvSpPr txBox="1"/>
          <p:nvPr/>
        </p:nvSpPr>
        <p:spPr>
          <a:xfrm>
            <a:off x="8204259" y="1857657"/>
            <a:ext cx="3059614" cy="646331"/>
          </a:xfrm>
          <a:prstGeom prst="rect">
            <a:avLst/>
          </a:prstGeom>
          <a:noFill/>
        </p:spPr>
        <p:txBody>
          <a:bodyPr wrap="square">
            <a:spAutoFit/>
          </a:bodyPr>
          <a:lstStyle/>
          <a:p>
            <a:pPr hangingPunct="1"/>
            <a:r>
              <a:rPr lang="en-GB" dirty="0"/>
              <a:t>Corporate Sustainability Reporting – dual lens</a:t>
            </a:r>
            <a:endParaRPr lang="en-GB" sz="1800" dirty="0"/>
          </a:p>
        </p:txBody>
      </p:sp>
      <p:sp>
        <p:nvSpPr>
          <p:cNvPr id="20" name="Title 1">
            <a:extLst>
              <a:ext uri="{FF2B5EF4-FFF2-40B4-BE49-F238E27FC236}">
                <a16:creationId xmlns:a16="http://schemas.microsoft.com/office/drawing/2014/main" id="{2BEA58AC-E4CF-09D8-6F10-8DBBDBC67F2D}"/>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Frameworks</a:t>
            </a:r>
          </a:p>
        </p:txBody>
      </p:sp>
      <p:cxnSp>
        <p:nvCxnSpPr>
          <p:cNvPr id="21" name="Straight Connector 10">
            <a:extLst>
              <a:ext uri="{FF2B5EF4-FFF2-40B4-BE49-F238E27FC236}">
                <a16:creationId xmlns:a16="http://schemas.microsoft.com/office/drawing/2014/main" id="{83D23542-7D96-D3ED-9233-C36F590D7A64}"/>
              </a:ext>
            </a:extLst>
          </p:cNvPr>
          <p:cNvCxnSpPr/>
          <p:nvPr/>
        </p:nvCxnSpPr>
        <p:spPr>
          <a:xfrm>
            <a:off x="533113" y="1061298"/>
            <a:ext cx="11292035" cy="0"/>
          </a:xfrm>
          <a:prstGeom prst="straightConnector1">
            <a:avLst/>
          </a:prstGeom>
          <a:noFill/>
          <a:ln w="38103" cap="flat">
            <a:solidFill>
              <a:srgbClr val="326486"/>
            </a:solidFill>
            <a:prstDash val="solid"/>
            <a:miter/>
          </a:ln>
        </p:spPr>
      </p:cxnSp>
    </p:spTree>
    <p:extLst>
      <p:ext uri="{BB962C8B-B14F-4D97-AF65-F5344CB8AC3E}">
        <p14:creationId xmlns:p14="http://schemas.microsoft.com/office/powerpoint/2010/main" val="236463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D6EAD2-CC13-5E60-06C9-3E1F56741EF7}"/>
              </a:ext>
            </a:extLst>
          </p:cNvPr>
          <p:cNvPicPr>
            <a:picLocks noChangeAspect="1"/>
          </p:cNvPicPr>
          <p:nvPr/>
        </p:nvPicPr>
        <p:blipFill>
          <a:blip r:embed="rId3"/>
          <a:stretch>
            <a:fillRect/>
          </a:stretch>
        </p:blipFill>
        <p:spPr>
          <a:xfrm>
            <a:off x="1874520" y="722267"/>
            <a:ext cx="7458128" cy="5291685"/>
          </a:xfrm>
          <a:prstGeom prst="rect">
            <a:avLst/>
          </a:prstGeom>
        </p:spPr>
      </p:pic>
    </p:spTree>
    <p:extLst>
      <p:ext uri="{BB962C8B-B14F-4D97-AF65-F5344CB8AC3E}">
        <p14:creationId xmlns:p14="http://schemas.microsoft.com/office/powerpoint/2010/main" val="397562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147475856">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3CF62E2-82E4-9A77-8E09-C68395E7C68C}"/>
              </a:ext>
            </a:extLst>
          </p:cNvPr>
          <p:cNvSpPr txBox="1">
            <a:spLocks noGrp="1"/>
          </p:cNvSpPr>
          <p:nvPr>
            <p:ph idx="1"/>
          </p:nvPr>
        </p:nvSpPr>
        <p:spPr>
          <a:xfrm>
            <a:off x="838200" y="1687513"/>
            <a:ext cx="4297363" cy="4473536"/>
          </a:xfrm>
          <a:solidFill>
            <a:srgbClr val="F2F2F2"/>
          </a:solidFill>
          <a:ln w="9528">
            <a:solidFill>
              <a:srgbClr val="156082"/>
            </a:solidFill>
          </a:ln>
          <a:effectLst>
            <a:outerShdw dist="38096" dir="2700000" algn="tl">
              <a:srgbClr val="000000">
                <a:alpha val="40000"/>
              </a:srgbClr>
            </a:outerShdw>
          </a:effectLst>
        </p:spPr>
        <p:txBody>
          <a:bodyPr>
            <a:normAutofit fontScale="47500" lnSpcReduction="20000"/>
          </a:bodyPr>
          <a:lstStyle/>
          <a:p>
            <a:pPr marL="0" indent="0" eaLnBrk="1" fontAlgn="auto">
              <a:lnSpc>
                <a:spcPct val="120000"/>
              </a:lnSpc>
              <a:buNone/>
            </a:pPr>
            <a:r>
              <a:rPr lang="en-GB" sz="3400" b="1" dirty="0"/>
              <a:t>Part 1: Project activity</a:t>
            </a:r>
          </a:p>
          <a:p>
            <a:pPr eaLnBrk="1" fontAlgn="auto">
              <a:lnSpc>
                <a:spcPct val="120000"/>
              </a:lnSpc>
            </a:pPr>
            <a:r>
              <a:rPr lang="en-GB" sz="3400" dirty="0"/>
              <a:t>Setting Strategy</a:t>
            </a:r>
          </a:p>
          <a:p>
            <a:pPr eaLnBrk="1" fontAlgn="auto">
              <a:lnSpc>
                <a:spcPct val="120000"/>
              </a:lnSpc>
            </a:pPr>
            <a:r>
              <a:rPr lang="en-GB" sz="3400" dirty="0"/>
              <a:t>Authorisations and Use case – Corresponding adjustments and LOA</a:t>
            </a:r>
          </a:p>
          <a:p>
            <a:pPr eaLnBrk="1" fontAlgn="auto">
              <a:lnSpc>
                <a:spcPct val="120000"/>
              </a:lnSpc>
            </a:pPr>
            <a:r>
              <a:rPr lang="en-GB" sz="3400" dirty="0"/>
              <a:t>Project approval</a:t>
            </a:r>
          </a:p>
          <a:p>
            <a:pPr eaLnBrk="1" fontAlgn="auto">
              <a:lnSpc>
                <a:spcPct val="120000"/>
              </a:lnSpc>
            </a:pPr>
            <a:r>
              <a:rPr lang="en-GB" sz="3400" dirty="0"/>
              <a:t>Fees, levies, taxes, share of proceeds</a:t>
            </a:r>
          </a:p>
          <a:p>
            <a:pPr eaLnBrk="1" fontAlgn="auto">
              <a:lnSpc>
                <a:spcPct val="120000"/>
              </a:lnSpc>
            </a:pPr>
            <a:r>
              <a:rPr lang="en-GB" sz="3400" dirty="0"/>
              <a:t>Safeguards and grievance mechanisms (WS2)</a:t>
            </a:r>
          </a:p>
          <a:p>
            <a:pPr eaLnBrk="1" fontAlgn="auto">
              <a:lnSpc>
                <a:spcPct val="120000"/>
              </a:lnSpc>
            </a:pPr>
            <a:r>
              <a:rPr lang="en-GB" sz="3400" dirty="0"/>
              <a:t>Ownership of Credits</a:t>
            </a:r>
          </a:p>
          <a:p>
            <a:pPr eaLnBrk="1" fontAlgn="t">
              <a:lnSpc>
                <a:spcPct val="120000"/>
              </a:lnSpc>
            </a:pPr>
            <a:r>
              <a:rPr lang="en-GB" sz="3400" dirty="0"/>
              <a:t>Methodologies and MRV process</a:t>
            </a:r>
          </a:p>
          <a:p>
            <a:pPr eaLnBrk="1" fontAlgn="auto">
              <a:lnSpc>
                <a:spcPct val="120000"/>
              </a:lnSpc>
            </a:pPr>
            <a:r>
              <a:rPr lang="en-GB" sz="3400" dirty="0"/>
              <a:t>Investment and Contractual Law Protections</a:t>
            </a:r>
          </a:p>
          <a:p>
            <a:pPr eaLnBrk="1" fontAlgn="auto">
              <a:lnSpc>
                <a:spcPct val="120000"/>
              </a:lnSpc>
            </a:pPr>
            <a:r>
              <a:rPr lang="en-GB" sz="3400" dirty="0"/>
              <a:t>Disputes – arbitration and access to courts</a:t>
            </a:r>
            <a:endParaRPr sz="3400" dirty="0"/>
          </a:p>
          <a:p>
            <a:pPr lvl="1" eaLnBrk="1" fontAlgn="auto">
              <a:spcAft>
                <a:spcPts val="0"/>
              </a:spcAft>
              <a:buFont typeface="Arial" pitchFamily="34"/>
              <a:buChar char="•"/>
              <a:defRPr/>
            </a:pPr>
            <a:endParaRPr sz="1800" dirty="0"/>
          </a:p>
          <a:p>
            <a:pPr lvl="1" eaLnBrk="1" fontAlgn="auto">
              <a:spcAft>
                <a:spcPts val="0"/>
              </a:spcAft>
              <a:buFont typeface="Arial" pitchFamily="34"/>
              <a:buChar char="•"/>
              <a:defRPr/>
            </a:pPr>
            <a:endParaRPr sz="1800" dirty="0"/>
          </a:p>
        </p:txBody>
      </p:sp>
      <p:sp>
        <p:nvSpPr>
          <p:cNvPr id="3075" name="Title 1">
            <a:extLst>
              <a:ext uri="{FF2B5EF4-FFF2-40B4-BE49-F238E27FC236}">
                <a16:creationId xmlns:a16="http://schemas.microsoft.com/office/drawing/2014/main" id="{74D32382-DDFD-6E10-D470-DE34996A2AFC}"/>
              </a:ext>
            </a:extLst>
          </p:cNvPr>
          <p:cNvSpPr txBox="1">
            <a:spLocks noChangeArrowheads="1"/>
          </p:cNvSpPr>
          <p:nvPr/>
        </p:nvSpPr>
        <p:spPr bwMode="auto">
          <a:xfrm>
            <a:off x="838200" y="365125"/>
            <a:ext cx="10515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lnSpc>
                <a:spcPct val="90000"/>
              </a:lnSpc>
            </a:pPr>
            <a:r>
              <a:rPr lang="en-GB" altLang="en-US" sz="2400" dirty="0">
                <a:solidFill>
                  <a:schemeClr val="accent1"/>
                </a:solidFill>
                <a:latin typeface="Aptos Display" panose="020B0004020202020204" pitchFamily="34" charset="0"/>
              </a:rPr>
              <a:t>Agenda: Legal Frameworks</a:t>
            </a:r>
          </a:p>
        </p:txBody>
      </p:sp>
      <p:cxnSp>
        <p:nvCxnSpPr>
          <p:cNvPr id="3076" name="Straight Connector 10">
            <a:extLst>
              <a:ext uri="{FF2B5EF4-FFF2-40B4-BE49-F238E27FC236}">
                <a16:creationId xmlns:a16="http://schemas.microsoft.com/office/drawing/2014/main" id="{A1A5E495-E169-C3C7-26A6-1D68203529D7}"/>
              </a:ext>
            </a:extLst>
          </p:cNvPr>
          <p:cNvCxnSpPr>
            <a:cxnSpLocks noChangeShapeType="1"/>
          </p:cNvCxnSpPr>
          <p:nvPr/>
        </p:nvCxnSpPr>
        <p:spPr bwMode="auto">
          <a:xfrm>
            <a:off x="533400" y="1062038"/>
            <a:ext cx="11291888" cy="0"/>
          </a:xfrm>
          <a:prstGeom prst="straightConnector1">
            <a:avLst/>
          </a:prstGeom>
          <a:noFill/>
          <a:ln w="38103">
            <a:solidFill>
              <a:srgbClr val="326486"/>
            </a:solidFill>
            <a:miter lim="800000"/>
            <a:headEnd/>
            <a:tailEnd/>
          </a:ln>
          <a:extLst>
            <a:ext uri="{909E8E84-426E-40DD-AFC4-6F175D3DCCD1}">
              <a14:hiddenFill xmlns:a14="http://schemas.microsoft.com/office/drawing/2010/main">
                <a:noFill/>
              </a14:hiddenFill>
            </a:ext>
          </a:extLst>
        </p:spPr>
      </p:cxnSp>
      <p:sp>
        <p:nvSpPr>
          <p:cNvPr id="3077" name="Content Placeholder 2">
            <a:extLst>
              <a:ext uri="{FF2B5EF4-FFF2-40B4-BE49-F238E27FC236}">
                <a16:creationId xmlns:a16="http://schemas.microsoft.com/office/drawing/2014/main" id="{93E71DB7-AC56-44AC-2C39-A40CBC067718}"/>
              </a:ext>
            </a:extLst>
          </p:cNvPr>
          <p:cNvSpPr txBox="1">
            <a:spLocks noChangeArrowheads="1"/>
          </p:cNvSpPr>
          <p:nvPr/>
        </p:nvSpPr>
        <p:spPr bwMode="auto">
          <a:xfrm>
            <a:off x="6486525" y="1682750"/>
            <a:ext cx="4298950" cy="3956050"/>
          </a:xfrm>
          <a:prstGeom prst="rect">
            <a:avLst/>
          </a:prstGeom>
          <a:solidFill>
            <a:srgbClr val="F2F2F2"/>
          </a:solidFill>
          <a:ln w="9528">
            <a:solidFill>
              <a:srgbClr val="156082"/>
            </a:solidFill>
            <a:miter lim="800000"/>
            <a:headEnd/>
            <a:tailEnd/>
          </a:ln>
          <a:effectLst>
            <a:outerShdw dist="38096" dir="2700000" algn="tl" rotWithShape="0">
              <a:srgbClr val="000000">
                <a:alpha val="39999"/>
              </a:srgbClr>
            </a:outerShdw>
          </a:effectLst>
        </p:spPr>
        <p:txBody>
          <a:bodyPr/>
          <a:lstStyle>
            <a:lvl1pPr marL="228600" indent="-228600">
              <a:defRPr>
                <a:solidFill>
                  <a:schemeClr val="tx1"/>
                </a:solidFill>
                <a:latin typeface="Aptos" panose="020B0004020202020204" pitchFamily="34" charset="0"/>
              </a:defRPr>
            </a:lvl1pPr>
            <a:lvl2pPr marL="685800" indent="-22860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fontAlgn="t" hangingPunct="1"/>
            <a:r>
              <a:rPr lang="en-GB" sz="1600" b="1" dirty="0"/>
              <a:t>Part 2 Market Activity</a:t>
            </a:r>
            <a:endParaRPr lang="en-GB" sz="1600" dirty="0"/>
          </a:p>
          <a:p>
            <a:pPr eaLnBrk="1" fontAlgn="t" hangingPunct="1">
              <a:lnSpc>
                <a:spcPct val="70000"/>
              </a:lnSpc>
              <a:spcBef>
                <a:spcPts val="1000"/>
              </a:spcBef>
              <a:buSzPct val="100000"/>
              <a:buFont typeface="Arial" panose="020B0604020202020204" pitchFamily="34" charset="0"/>
              <a:buChar char="•"/>
            </a:pPr>
            <a:r>
              <a:rPr lang="en-GB" sz="1600" dirty="0">
                <a:solidFill>
                  <a:srgbClr val="000000"/>
                </a:solidFill>
                <a:latin typeface="Aptos"/>
              </a:rPr>
              <a:t>Who, what and how</a:t>
            </a:r>
          </a:p>
          <a:p>
            <a:pPr eaLnBrk="1" fontAlgn="t" hangingPunct="1">
              <a:lnSpc>
                <a:spcPct val="70000"/>
              </a:lnSpc>
              <a:spcBef>
                <a:spcPts val="1000"/>
              </a:spcBef>
              <a:buSzPct val="100000"/>
              <a:buFont typeface="Arial" panose="020B0604020202020204" pitchFamily="34" charset="0"/>
              <a:buChar char="•"/>
            </a:pPr>
            <a:r>
              <a:rPr lang="en-GB" sz="1600" dirty="0">
                <a:solidFill>
                  <a:srgbClr val="000000"/>
                </a:solidFill>
                <a:latin typeface="Aptos"/>
              </a:rPr>
              <a:t>Market Oversight and illicit activity</a:t>
            </a:r>
          </a:p>
          <a:p>
            <a:pPr eaLnBrk="1" fontAlgn="t" hangingPunct="1">
              <a:lnSpc>
                <a:spcPct val="70000"/>
              </a:lnSpc>
              <a:spcBef>
                <a:spcPts val="1000"/>
              </a:spcBef>
              <a:buSzPct val="100000"/>
              <a:buFont typeface="Arial" panose="020B0604020202020204" pitchFamily="34" charset="0"/>
              <a:buChar char="•"/>
            </a:pPr>
            <a:r>
              <a:rPr lang="en-GB" sz="1600" dirty="0">
                <a:solidFill>
                  <a:srgbClr val="000000"/>
                </a:solidFill>
                <a:latin typeface="Aptos"/>
              </a:rPr>
              <a:t>Case law</a:t>
            </a:r>
          </a:p>
          <a:p>
            <a:pPr eaLnBrk="1" fontAlgn="t" hangingPunct="1">
              <a:lnSpc>
                <a:spcPct val="70000"/>
              </a:lnSpc>
              <a:spcBef>
                <a:spcPts val="1000"/>
              </a:spcBef>
              <a:buSzPct val="100000"/>
              <a:buFont typeface="Arial" panose="020B0604020202020204" pitchFamily="34" charset="0"/>
              <a:buChar char="•"/>
            </a:pPr>
            <a:r>
              <a:rPr lang="en-GB" sz="1600" dirty="0">
                <a:solidFill>
                  <a:srgbClr val="000000"/>
                </a:solidFill>
                <a:latin typeface="Aptos"/>
              </a:rPr>
              <a:t>Enforcement</a:t>
            </a:r>
            <a:endParaRPr lang="en-GB" altLang="en-US" sz="1600" dirty="0">
              <a:solidFill>
                <a:srgbClr val="000000"/>
              </a:solidFill>
            </a:endParaRPr>
          </a:p>
          <a:p>
            <a:pPr lvl="1" eaLnBrk="1" hangingPunct="1">
              <a:lnSpc>
                <a:spcPct val="90000"/>
              </a:lnSpc>
              <a:spcBef>
                <a:spcPts val="500"/>
              </a:spcBef>
              <a:buSzPct val="100000"/>
              <a:buFont typeface="Arial" panose="020B0604020202020204" pitchFamily="34" charset="0"/>
              <a:buChar char="•"/>
            </a:pPr>
            <a:endParaRPr lang="en-GB" altLang="en-US" dirty="0">
              <a:solidFill>
                <a:srgbClr val="000000"/>
              </a:solidFill>
            </a:endParaRPr>
          </a:p>
          <a:p>
            <a:pPr eaLnBrk="1" hangingPunct="1">
              <a:lnSpc>
                <a:spcPct val="90000"/>
              </a:lnSpc>
              <a:spcBef>
                <a:spcPts val="1000"/>
              </a:spcBef>
              <a:buSzPct val="100000"/>
              <a:buFont typeface="Arial" panose="020B0604020202020204" pitchFamily="34" charset="0"/>
              <a:buChar char="•"/>
            </a:pPr>
            <a:endParaRPr lang="en-GB" altLang="en-US" dirty="0">
              <a:solidFill>
                <a:srgbClr val="000000"/>
              </a:solidFill>
            </a:endParaRPr>
          </a:p>
          <a:p>
            <a:pPr lvl="1" eaLnBrk="1" hangingPunct="1">
              <a:lnSpc>
                <a:spcPct val="90000"/>
              </a:lnSpc>
              <a:spcBef>
                <a:spcPts val="500"/>
              </a:spcBef>
              <a:buSzPct val="100000"/>
              <a:buFont typeface="Arial" panose="020B0604020202020204" pitchFamily="34" charset="0"/>
              <a:buChar char="•"/>
            </a:pPr>
            <a:endParaRPr lang="en-GB" altLang="en-US" dirty="0">
              <a:solidFill>
                <a:srgbClr val="000000"/>
              </a:solidFill>
            </a:endParaRPr>
          </a:p>
          <a:p>
            <a:pPr lvl="1" eaLnBrk="1" hangingPunct="1">
              <a:lnSpc>
                <a:spcPct val="90000"/>
              </a:lnSpc>
              <a:spcBef>
                <a:spcPts val="500"/>
              </a:spcBef>
              <a:buSzPct val="100000"/>
              <a:buFont typeface="Arial" panose="020B0604020202020204" pitchFamily="34" charset="0"/>
              <a:buChar char="•"/>
            </a:pPr>
            <a:endParaRPr lang="en-GB" altLang="en-US" dirty="0">
              <a:solidFill>
                <a:srgbClr val="000000"/>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5372F4-A237-88DF-1190-F7E66B19C4D1}"/>
              </a:ext>
            </a:extLst>
          </p:cNvPr>
          <p:cNvPicPr>
            <a:picLocks noChangeAspect="1"/>
          </p:cNvPicPr>
          <p:nvPr/>
        </p:nvPicPr>
        <p:blipFill>
          <a:blip r:embed="rId3"/>
          <a:stretch>
            <a:fillRect/>
          </a:stretch>
        </p:blipFill>
        <p:spPr>
          <a:xfrm>
            <a:off x="377949" y="281837"/>
            <a:ext cx="11436101" cy="6294326"/>
          </a:xfrm>
          <a:prstGeom prst="rect">
            <a:avLst/>
          </a:prstGeom>
        </p:spPr>
      </p:pic>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764DDE19-5737-B246-441F-E61C093F39A7}"/>
                  </a:ext>
                </a:extLst>
              </p14:cNvPr>
              <p14:cNvContentPartPr/>
              <p14:nvPr/>
            </p14:nvContentPartPr>
            <p14:xfrm>
              <a:off x="6624557" y="2231503"/>
              <a:ext cx="2916360" cy="3076920"/>
            </p14:xfrm>
          </p:contentPart>
        </mc:Choice>
        <mc:Fallback>
          <p:pic>
            <p:nvPicPr>
              <p:cNvPr id="12" name="Ink 11">
                <a:extLst>
                  <a:ext uri="{FF2B5EF4-FFF2-40B4-BE49-F238E27FC236}">
                    <a16:creationId xmlns:a16="http://schemas.microsoft.com/office/drawing/2014/main" id="{764DDE19-5737-B246-441F-E61C093F39A7}"/>
                  </a:ext>
                </a:extLst>
              </p:cNvPr>
              <p:cNvPicPr/>
              <p:nvPr/>
            </p:nvPicPr>
            <p:blipFill>
              <a:blip r:embed="rId5"/>
              <a:stretch>
                <a:fillRect/>
              </a:stretch>
            </p:blipFill>
            <p:spPr>
              <a:xfrm>
                <a:off x="6618437" y="2225383"/>
                <a:ext cx="2928600" cy="3089160"/>
              </a:xfrm>
              <a:prstGeom prst="rect">
                <a:avLst/>
              </a:prstGeom>
            </p:spPr>
          </p:pic>
        </mc:Fallback>
      </mc:AlternateContent>
    </p:spTree>
    <p:extLst>
      <p:ext uri="{BB962C8B-B14F-4D97-AF65-F5344CB8AC3E}">
        <p14:creationId xmlns:p14="http://schemas.microsoft.com/office/powerpoint/2010/main" val="208157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76ED-7BC1-9C44-09C2-804F943B25A2}"/>
              </a:ext>
            </a:extLst>
          </p:cNvPr>
          <p:cNvSpPr>
            <a:spLocks noGrp="1"/>
          </p:cNvSpPr>
          <p:nvPr>
            <p:ph type="title"/>
          </p:nvPr>
        </p:nvSpPr>
        <p:spPr>
          <a:xfrm>
            <a:off x="838203" y="365130"/>
            <a:ext cx="10515600" cy="885169"/>
          </a:xfrm>
        </p:spPr>
        <p:txBody>
          <a:bodyPr>
            <a:normAutofit/>
          </a:bodyPr>
          <a:lstStyle/>
          <a:p>
            <a:r>
              <a:rPr lang="en-GB" sz="2400" dirty="0">
                <a:solidFill>
                  <a:schemeClr val="accent1"/>
                </a:solidFill>
                <a:ea typeface="+mn-ea"/>
                <a:cs typeface="+mn-cs"/>
              </a:rPr>
              <a:t>Supply Side Case Examples</a:t>
            </a:r>
          </a:p>
        </p:txBody>
      </p:sp>
      <p:cxnSp>
        <p:nvCxnSpPr>
          <p:cNvPr id="5" name="Straight Connector 10">
            <a:extLst>
              <a:ext uri="{FF2B5EF4-FFF2-40B4-BE49-F238E27FC236}">
                <a16:creationId xmlns:a16="http://schemas.microsoft.com/office/drawing/2014/main" id="{A3A41F46-E585-7429-BF72-E0D23C8B92B3}"/>
              </a:ext>
            </a:extLst>
          </p:cNvPr>
          <p:cNvCxnSpPr/>
          <p:nvPr/>
        </p:nvCxnSpPr>
        <p:spPr>
          <a:xfrm>
            <a:off x="533113" y="1061298"/>
            <a:ext cx="11292035" cy="0"/>
          </a:xfrm>
          <a:prstGeom prst="straightConnector1">
            <a:avLst/>
          </a:prstGeom>
          <a:noFill/>
          <a:ln w="38103" cap="flat">
            <a:solidFill>
              <a:srgbClr val="326486"/>
            </a:solidFill>
            <a:prstDash val="solid"/>
            <a:miter/>
          </a:ln>
        </p:spPr>
      </p:cxnSp>
      <p:graphicFrame>
        <p:nvGraphicFramePr>
          <p:cNvPr id="3" name="Table 2">
            <a:extLst>
              <a:ext uri="{FF2B5EF4-FFF2-40B4-BE49-F238E27FC236}">
                <a16:creationId xmlns:a16="http://schemas.microsoft.com/office/drawing/2014/main" id="{09FF456B-EE1F-3285-B6EA-C81CFEB09C6C}"/>
              </a:ext>
            </a:extLst>
          </p:cNvPr>
          <p:cNvGraphicFramePr>
            <a:graphicFrameLocks noGrp="1"/>
          </p:cNvGraphicFramePr>
          <p:nvPr>
            <p:extLst>
              <p:ext uri="{D42A27DB-BD31-4B8C-83A1-F6EECF244321}">
                <p14:modId xmlns:p14="http://schemas.microsoft.com/office/powerpoint/2010/main" val="1948506240"/>
              </p:ext>
            </p:extLst>
          </p:nvPr>
        </p:nvGraphicFramePr>
        <p:xfrm>
          <a:off x="623600" y="1356979"/>
          <a:ext cx="11201548" cy="4456254"/>
        </p:xfrm>
        <a:graphic>
          <a:graphicData uri="http://schemas.openxmlformats.org/drawingml/2006/table">
            <a:tbl>
              <a:tblPr firstRow="1" bandRow="1">
                <a:tableStyleId>{5C22544A-7EE6-4342-B048-85BDC9FD1C3A}</a:tableStyleId>
              </a:tblPr>
              <a:tblGrid>
                <a:gridCol w="2317720">
                  <a:extLst>
                    <a:ext uri="{9D8B030D-6E8A-4147-A177-3AD203B41FA5}">
                      <a16:colId xmlns:a16="http://schemas.microsoft.com/office/drawing/2014/main" val="2115606867"/>
                    </a:ext>
                  </a:extLst>
                </a:gridCol>
                <a:gridCol w="4434840">
                  <a:extLst>
                    <a:ext uri="{9D8B030D-6E8A-4147-A177-3AD203B41FA5}">
                      <a16:colId xmlns:a16="http://schemas.microsoft.com/office/drawing/2014/main" val="1595817278"/>
                    </a:ext>
                  </a:extLst>
                </a:gridCol>
                <a:gridCol w="4448988">
                  <a:extLst>
                    <a:ext uri="{9D8B030D-6E8A-4147-A177-3AD203B41FA5}">
                      <a16:colId xmlns:a16="http://schemas.microsoft.com/office/drawing/2014/main" val="3909723547"/>
                    </a:ext>
                  </a:extLst>
                </a:gridCol>
              </a:tblGrid>
              <a:tr h="249596">
                <a:tc>
                  <a:txBody>
                    <a:bodyPr/>
                    <a:lstStyle/>
                    <a:p>
                      <a:pPr marL="72000" algn="l" fontAlgn="t">
                        <a:lnSpc>
                          <a:spcPct val="100000"/>
                        </a:lnSpc>
                        <a:spcBef>
                          <a:spcPts val="0"/>
                        </a:spcBef>
                        <a:spcAft>
                          <a:spcPts val="300"/>
                        </a:spcAft>
                      </a:pPr>
                      <a:r>
                        <a:rPr lang="en-GB" sz="1200" u="none" strike="noStrike" dirty="0">
                          <a:effectLst/>
                          <a:latin typeface="+mn-lt"/>
                        </a:rPr>
                        <a:t>CASE</a:t>
                      </a:r>
                      <a:endParaRPr lang="en-GB" sz="1200" b="0" i="0" u="none" strike="noStrike" dirty="0">
                        <a:solidFill>
                          <a:srgbClr val="000000"/>
                        </a:solidFill>
                        <a:effectLst/>
                        <a:latin typeface="+mn-lt"/>
                      </a:endParaRPr>
                    </a:p>
                  </a:txBody>
                  <a:tcPr marL="6399" marR="6399" marT="6399" marB="0" anchor="ctr"/>
                </a:tc>
                <a:tc>
                  <a:txBody>
                    <a:bodyPr/>
                    <a:lstStyle/>
                    <a:p>
                      <a:pPr marL="72000" algn="l" fontAlgn="t">
                        <a:lnSpc>
                          <a:spcPct val="100000"/>
                        </a:lnSpc>
                        <a:spcBef>
                          <a:spcPts val="0"/>
                        </a:spcBef>
                        <a:spcAft>
                          <a:spcPts val="300"/>
                        </a:spcAft>
                      </a:pPr>
                      <a:r>
                        <a:rPr lang="en-GB" sz="1200" u="none" strike="noStrike" dirty="0">
                          <a:effectLst/>
                          <a:latin typeface="+mn-lt"/>
                        </a:rPr>
                        <a:t>Description</a:t>
                      </a:r>
                      <a:endParaRPr lang="en-GB" sz="1200" b="0" i="0" u="none" strike="noStrike" dirty="0">
                        <a:solidFill>
                          <a:srgbClr val="000000"/>
                        </a:solidFill>
                        <a:effectLst/>
                        <a:latin typeface="+mn-lt"/>
                      </a:endParaRPr>
                    </a:p>
                  </a:txBody>
                  <a:tcPr marL="6399" marR="6399" marT="6399" marB="0" anchor="ctr"/>
                </a:tc>
                <a:tc>
                  <a:txBody>
                    <a:bodyPr/>
                    <a:lstStyle/>
                    <a:p>
                      <a:pPr marL="72000" algn="l" fontAlgn="t">
                        <a:lnSpc>
                          <a:spcPct val="100000"/>
                        </a:lnSpc>
                        <a:spcBef>
                          <a:spcPts val="0"/>
                        </a:spcBef>
                        <a:spcAft>
                          <a:spcPts val="300"/>
                        </a:spcAft>
                      </a:pPr>
                      <a:endParaRPr lang="en-GB" sz="1200" b="0" i="0" u="none" strike="noStrike" dirty="0">
                        <a:solidFill>
                          <a:srgbClr val="000000"/>
                        </a:solidFill>
                        <a:effectLst/>
                        <a:latin typeface="+mn-lt"/>
                      </a:endParaRPr>
                    </a:p>
                  </a:txBody>
                  <a:tcPr marL="6399" marR="6399" marT="6399" marB="0" anchor="ctr"/>
                </a:tc>
                <a:extLst>
                  <a:ext uri="{0D108BD9-81ED-4DB2-BD59-A6C34878D82A}">
                    <a16:rowId xmlns:a16="http://schemas.microsoft.com/office/drawing/2014/main" val="4023432988"/>
                  </a:ext>
                </a:extLst>
              </a:tr>
              <a:tr h="1517625">
                <a:tc>
                  <a:txBody>
                    <a:bodyPr/>
                    <a:lstStyle/>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1" i="0" kern="1200" dirty="0">
                          <a:solidFill>
                            <a:srgbClr val="000000"/>
                          </a:solidFill>
                          <a:effectLst/>
                          <a:latin typeface="+mn-lt"/>
                          <a:ea typeface="+mn-ea"/>
                          <a:cs typeface="+mn-cs"/>
                        </a:rPr>
                        <a:t>US</a:t>
                      </a:r>
                      <a:r>
                        <a:rPr lang="en-GB" sz="1200" b="0" i="0" kern="1200" dirty="0">
                          <a:solidFill>
                            <a:srgbClr val="000000"/>
                          </a:solidFill>
                          <a:effectLst/>
                          <a:latin typeface="+mn-lt"/>
                          <a:ea typeface="+mn-ea"/>
                          <a:cs typeface="+mn-cs"/>
                        </a:rPr>
                        <a:t> CFTC: CQC Impact Investors and senior execs</a:t>
                      </a:r>
                    </a:p>
                  </a:txBody>
                  <a:tcPr marL="6399" marR="6399" marT="6399" marB="0"/>
                </a:tc>
                <a:tc>
                  <a:txBody>
                    <a:bodyPr/>
                    <a:lstStyle/>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1" i="0" kern="1200" dirty="0">
                          <a:solidFill>
                            <a:srgbClr val="000000"/>
                          </a:solidFill>
                          <a:effectLst/>
                          <a:latin typeface="+mn-lt"/>
                          <a:ea typeface="+mn-ea"/>
                          <a:cs typeface="+mn-cs"/>
                        </a:rPr>
                        <a:t>False or misleading data </a:t>
                      </a:r>
                      <a:r>
                        <a:rPr lang="en-GB" sz="1200" b="0" i="0" kern="1200" dirty="0">
                          <a:solidFill>
                            <a:srgbClr val="000000"/>
                          </a:solidFill>
                          <a:effectLst/>
                          <a:latin typeface="+mn-lt"/>
                          <a:ea typeface="+mn-ea"/>
                          <a:cs typeface="+mn-cs"/>
                        </a:rPr>
                        <a:t>to carbon registries and investors</a:t>
                      </a:r>
                    </a:p>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0" i="0" kern="1200" dirty="0">
                          <a:solidFill>
                            <a:srgbClr val="000000"/>
                          </a:solidFill>
                          <a:effectLst/>
                          <a:latin typeface="+mn-lt"/>
                          <a:ea typeface="+mn-ea"/>
                          <a:cs typeface="+mn-cs"/>
                        </a:rPr>
                        <a:t>Project cooking systems and LED lightbulbs in </a:t>
                      </a:r>
                      <a:r>
                        <a:rPr lang="en-GB" sz="1200" b="1" i="0" kern="1200" dirty="0">
                          <a:solidFill>
                            <a:srgbClr val="000000"/>
                          </a:solidFill>
                          <a:effectLst/>
                          <a:latin typeface="+mn-lt"/>
                          <a:ea typeface="+mn-ea"/>
                          <a:cs typeface="+mn-cs"/>
                        </a:rPr>
                        <a:t>Africa, Asia and Central America</a:t>
                      </a:r>
                    </a:p>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0" i="0" kern="1200" dirty="0">
                          <a:solidFill>
                            <a:srgbClr val="000000"/>
                          </a:solidFill>
                          <a:effectLst/>
                          <a:latin typeface="+mn-lt"/>
                          <a:ea typeface="+mn-ea"/>
                          <a:cs typeface="+mn-cs"/>
                        </a:rPr>
                        <a:t>Fraudulently generated </a:t>
                      </a:r>
                      <a:r>
                        <a:rPr lang="en-GB" sz="1200" b="1" i="0" kern="1200" dirty="0">
                          <a:solidFill>
                            <a:srgbClr val="000000"/>
                          </a:solidFill>
                          <a:effectLst/>
                          <a:latin typeface="+mn-lt"/>
                          <a:ea typeface="+mn-ea"/>
                          <a:cs typeface="+mn-cs"/>
                        </a:rPr>
                        <a:t>over issuance </a:t>
                      </a:r>
                      <a:r>
                        <a:rPr lang="en-GB" sz="1200" b="0" i="0" kern="1200" dirty="0">
                          <a:solidFill>
                            <a:srgbClr val="000000"/>
                          </a:solidFill>
                          <a:effectLst/>
                          <a:latin typeface="+mn-lt"/>
                          <a:ea typeface="+mn-ea"/>
                          <a:cs typeface="+mn-cs"/>
                        </a:rPr>
                        <a:t>of 6m carbon credits and raised $250m in an equity</a:t>
                      </a:r>
                    </a:p>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0" i="0" kern="1200" dirty="0">
                          <a:solidFill>
                            <a:srgbClr val="000000"/>
                          </a:solidFill>
                          <a:effectLst/>
                          <a:latin typeface="+mn-lt"/>
                          <a:ea typeface="+mn-ea"/>
                          <a:cs typeface="+mn-cs"/>
                        </a:rPr>
                        <a:t>Non‑executive directors voluntarily reported to federal law enforcement, regulators and carbon registry</a:t>
                      </a:r>
                    </a:p>
                  </a:txBody>
                  <a:tcPr marL="6399" marR="6399" marT="6399" marB="0"/>
                </a:tc>
                <a:tc>
                  <a:txBody>
                    <a:bodyPr/>
                    <a:lstStyle/>
                    <a:p>
                      <a:pPr marL="72000" indent="0" algn="l" fontAlgn="t">
                        <a:lnSpc>
                          <a:spcPct val="100000"/>
                        </a:lnSpc>
                        <a:spcBef>
                          <a:spcPts val="0"/>
                        </a:spcBef>
                        <a:spcAft>
                          <a:spcPts val="300"/>
                        </a:spcAft>
                      </a:pPr>
                      <a:r>
                        <a:rPr lang="en-GB" sz="1200" u="none" strike="noStrike" dirty="0">
                          <a:effectLst/>
                          <a:latin typeface="+mn-lt"/>
                        </a:rPr>
                        <a:t>Wire fraud, commodities fraud, securities fraud and conspiracy to commit those offenses</a:t>
                      </a:r>
                    </a:p>
                    <a:p>
                      <a:pPr marL="72000" marR="0" lvl="0" indent="0" algn="l" defTabSz="914400" rtl="0" eaLnBrk="1" fontAlgn="t" latinLnBrk="0" hangingPunct="1">
                        <a:lnSpc>
                          <a:spcPct val="100000"/>
                        </a:lnSpc>
                        <a:spcBef>
                          <a:spcPts val="0"/>
                        </a:spcBef>
                        <a:spcAft>
                          <a:spcPts val="300"/>
                        </a:spcAft>
                        <a:buClrTx/>
                        <a:buSzTx/>
                        <a:buFontTx/>
                        <a:buNone/>
                        <a:tabLst/>
                        <a:defRPr/>
                      </a:pPr>
                      <a:r>
                        <a:rPr lang="en-GB" sz="1200" u="none" strike="noStrike" dirty="0">
                          <a:effectLst/>
                          <a:latin typeface="+mn-lt"/>
                        </a:rPr>
                        <a:t> $1 million fine </a:t>
                      </a:r>
                      <a:br>
                        <a:rPr lang="en-GB" sz="1200" u="none" strike="noStrike" dirty="0">
                          <a:effectLst/>
                          <a:latin typeface="+mn-lt"/>
                        </a:rPr>
                      </a:br>
                      <a:r>
                        <a:rPr lang="en-GB" sz="1200" u="none" strike="noStrike" dirty="0">
                          <a:effectLst/>
                          <a:latin typeface="+mn-lt"/>
                        </a:rPr>
                        <a:t>Agreed to a number of compliance undertakings and to invalidate all fraudulent carbon offsets</a:t>
                      </a:r>
                      <a:endParaRPr lang="en-GB" sz="1200" b="0" i="0" u="none" strike="noStrike" dirty="0">
                        <a:solidFill>
                          <a:srgbClr val="000000"/>
                        </a:solidFill>
                        <a:effectLst/>
                        <a:latin typeface="+mn-lt"/>
                      </a:endParaRPr>
                    </a:p>
                    <a:p>
                      <a:pPr marL="72000" indent="0" algn="l" fontAlgn="t">
                        <a:lnSpc>
                          <a:spcPct val="100000"/>
                        </a:lnSpc>
                        <a:spcBef>
                          <a:spcPts val="0"/>
                        </a:spcBef>
                        <a:spcAft>
                          <a:spcPts val="300"/>
                        </a:spcAft>
                      </a:pPr>
                      <a:endParaRPr lang="en-GB" sz="1200" b="0" i="0" u="none" strike="noStrike" dirty="0">
                        <a:solidFill>
                          <a:srgbClr val="000000"/>
                        </a:solidFill>
                        <a:effectLst/>
                        <a:latin typeface="+mn-lt"/>
                      </a:endParaRPr>
                    </a:p>
                  </a:txBody>
                  <a:tcPr marL="6399" marR="6399" marT="6399" marB="0"/>
                </a:tc>
                <a:extLst>
                  <a:ext uri="{0D108BD9-81ED-4DB2-BD59-A6C34878D82A}">
                    <a16:rowId xmlns:a16="http://schemas.microsoft.com/office/drawing/2014/main" val="1526921938"/>
                  </a:ext>
                </a:extLst>
              </a:tr>
              <a:tr h="907748">
                <a:tc>
                  <a:txBody>
                    <a:bodyPr/>
                    <a:lstStyle/>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1" i="0" kern="1200" dirty="0">
                          <a:solidFill>
                            <a:srgbClr val="000000"/>
                          </a:solidFill>
                          <a:effectLst/>
                          <a:latin typeface="+mn-lt"/>
                          <a:ea typeface="+mn-ea"/>
                          <a:cs typeface="+mn-cs"/>
                        </a:rPr>
                        <a:t>Brazil</a:t>
                      </a:r>
                      <a:r>
                        <a:rPr lang="en-GB" sz="1200" b="0" i="0" kern="1200" dirty="0">
                          <a:solidFill>
                            <a:srgbClr val="000000"/>
                          </a:solidFill>
                          <a:effectLst/>
                          <a:latin typeface="+mn-lt"/>
                          <a:ea typeface="+mn-ea"/>
                          <a:cs typeface="+mn-cs"/>
                        </a:rPr>
                        <a:t>: Public Defender's Office of the State of Pará four lawsuits against developers four different projects</a:t>
                      </a:r>
                    </a:p>
                  </a:txBody>
                  <a:tcPr marL="6399" marR="6399" marT="6399" marB="0"/>
                </a:tc>
                <a:tc>
                  <a:txBody>
                    <a:bodyPr/>
                    <a:lstStyle/>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0" i="0" kern="1200" dirty="0">
                          <a:solidFill>
                            <a:srgbClr val="000000"/>
                          </a:solidFill>
                          <a:effectLst/>
                          <a:latin typeface="+mn-lt"/>
                          <a:ea typeface="+mn-ea"/>
                          <a:cs typeface="+mn-cs"/>
                        </a:rPr>
                        <a:t>Project established in violation of the right to traditional territory, with FPIC </a:t>
                      </a:r>
                    </a:p>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0" i="0" kern="1200" dirty="0">
                          <a:solidFill>
                            <a:srgbClr val="000000"/>
                          </a:solidFill>
                          <a:effectLst/>
                          <a:latin typeface="+mn-lt"/>
                          <a:ea typeface="+mn-ea"/>
                          <a:cs typeface="+mn-cs"/>
                        </a:rPr>
                        <a:t>Non-compliance with legislation on payments for environmental services and public forest concessions</a:t>
                      </a:r>
                    </a:p>
                  </a:txBody>
                  <a:tcPr marL="6399" marR="6399" marT="6399" marB="0"/>
                </a:tc>
                <a:tc>
                  <a:txBody>
                    <a:bodyPr/>
                    <a:lstStyle/>
                    <a:p>
                      <a:pPr marL="72000" indent="0" algn="l" fontAlgn="t">
                        <a:lnSpc>
                          <a:spcPct val="100000"/>
                        </a:lnSpc>
                        <a:spcBef>
                          <a:spcPts val="0"/>
                        </a:spcBef>
                        <a:spcAft>
                          <a:spcPts val="300"/>
                        </a:spcAft>
                      </a:pPr>
                      <a:r>
                        <a:rPr lang="en-GB" sz="1200" u="none" strike="noStrike" dirty="0">
                          <a:effectLst/>
                          <a:latin typeface="+mn-lt"/>
                        </a:rPr>
                        <a:t>Illegal carbon credit projects - land grabbing</a:t>
                      </a:r>
                      <a:endParaRPr lang="en-GB" sz="1200" b="0" i="0" u="none" strike="noStrike" dirty="0">
                        <a:solidFill>
                          <a:srgbClr val="000000"/>
                        </a:solidFill>
                        <a:effectLst/>
                        <a:latin typeface="+mn-lt"/>
                      </a:endParaRPr>
                    </a:p>
                  </a:txBody>
                  <a:tcPr marL="6399" marR="6399" marT="6399" marB="0"/>
                </a:tc>
                <a:extLst>
                  <a:ext uri="{0D108BD9-81ED-4DB2-BD59-A6C34878D82A}">
                    <a16:rowId xmlns:a16="http://schemas.microsoft.com/office/drawing/2014/main" val="3961763869"/>
                  </a:ext>
                </a:extLst>
              </a:tr>
              <a:tr h="579399">
                <a:tc>
                  <a:txBody>
                    <a:bodyPr/>
                    <a:lstStyle/>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1" u="none" strike="noStrike" dirty="0">
                          <a:effectLst/>
                          <a:latin typeface="+mn-lt"/>
                        </a:rPr>
                        <a:t>Columbia</a:t>
                      </a:r>
                      <a:r>
                        <a:rPr lang="en-GB" sz="1200" u="none" strike="noStrike" dirty="0">
                          <a:effectLst/>
                          <a:latin typeface="+mn-lt"/>
                        </a:rPr>
                        <a:t>: </a:t>
                      </a:r>
                      <a:r>
                        <a:rPr lang="en-GB" sz="1200" b="0" i="0" kern="1200" dirty="0">
                          <a:solidFill>
                            <a:srgbClr val="000000"/>
                          </a:solidFill>
                          <a:effectLst/>
                          <a:latin typeface="+mn-lt"/>
                          <a:ea typeface="+mn-ea"/>
                          <a:cs typeface="+mn-cs"/>
                        </a:rPr>
                        <a:t>Defendants: Developers and the Indigenous authority of “Gran </a:t>
                      </a:r>
                      <a:r>
                        <a:rPr lang="en-GB" sz="1200" b="0" i="0" kern="1200" dirty="0" err="1">
                          <a:solidFill>
                            <a:srgbClr val="000000"/>
                          </a:solidFill>
                          <a:effectLst/>
                          <a:latin typeface="+mn-lt"/>
                          <a:ea typeface="+mn-ea"/>
                          <a:cs typeface="+mn-cs"/>
                        </a:rPr>
                        <a:t>Cumbal</a:t>
                      </a:r>
                      <a:r>
                        <a:rPr lang="en-GB" sz="1200" b="0" i="0" kern="1200" dirty="0">
                          <a:solidFill>
                            <a:srgbClr val="000000"/>
                          </a:solidFill>
                          <a:effectLst/>
                          <a:latin typeface="+mn-lt"/>
                          <a:ea typeface="+mn-ea"/>
                          <a:cs typeface="+mn-cs"/>
                        </a:rPr>
                        <a:t>”</a:t>
                      </a:r>
                    </a:p>
                  </a:txBody>
                  <a:tcPr marL="6399" marR="6399" marT="6399" marB="0"/>
                </a:tc>
                <a:tc>
                  <a:txBody>
                    <a:bodyPr/>
                    <a:lstStyle/>
                    <a:p>
                      <a:pPr marL="72000" marR="0" lvl="0" indent="0" algn="l" defTabSz="914400" rtl="0" eaLnBrk="1" fontAlgn="base" latinLnBrk="0" hangingPunct="1">
                        <a:lnSpc>
                          <a:spcPct val="100000"/>
                        </a:lnSpc>
                        <a:spcBef>
                          <a:spcPts val="0"/>
                        </a:spcBef>
                        <a:spcAft>
                          <a:spcPts val="300"/>
                        </a:spcAft>
                        <a:buClrTx/>
                        <a:buSzTx/>
                        <a:buFont typeface="Arial" panose="020B0604020202020204" pitchFamily="34" charset="0"/>
                        <a:buNone/>
                        <a:tabLst/>
                        <a:defRPr/>
                      </a:pPr>
                      <a:r>
                        <a:rPr lang="en-GB" sz="1200" b="0" i="0" kern="1200" dirty="0">
                          <a:solidFill>
                            <a:srgbClr val="000000"/>
                          </a:solidFill>
                          <a:effectLst/>
                          <a:latin typeface="+mn-lt"/>
                          <a:ea typeface="+mn-ea"/>
                          <a:cs typeface="+mn-cs"/>
                        </a:rPr>
                        <a:t>Project implementation in violation of FPIC,</a:t>
                      </a:r>
                      <a:r>
                        <a:rPr lang="en-GB" sz="1200" u="none" strike="noStrike" dirty="0">
                          <a:effectLst/>
                          <a:latin typeface="+mn-lt"/>
                        </a:rPr>
                        <a:t> Failure to comply with obligations of free, prior and informed consultation</a:t>
                      </a:r>
                      <a:endParaRPr lang="en-GB" sz="1200" b="0" i="0" u="none" strike="noStrike" dirty="0">
                        <a:solidFill>
                          <a:srgbClr val="000000"/>
                        </a:solidFill>
                        <a:effectLst/>
                        <a:latin typeface="+mn-lt"/>
                      </a:endParaRPr>
                    </a:p>
                  </a:txBody>
                  <a:tcPr marL="6399" marR="6399" marT="6399" marB="0"/>
                </a:tc>
                <a:tc>
                  <a:txBody>
                    <a:bodyPr/>
                    <a:lstStyle/>
                    <a:p>
                      <a:pPr marL="72000" marR="0" lvl="0" indent="0" algn="l" defTabSz="914400" rtl="0" eaLnBrk="1" fontAlgn="t" latinLnBrk="0" hangingPunct="1">
                        <a:lnSpc>
                          <a:spcPct val="100000"/>
                        </a:lnSpc>
                        <a:spcBef>
                          <a:spcPts val="0"/>
                        </a:spcBef>
                        <a:spcAft>
                          <a:spcPts val="300"/>
                        </a:spcAft>
                        <a:buClrTx/>
                        <a:buSzTx/>
                        <a:buFontTx/>
                        <a:buNone/>
                        <a:tabLst/>
                        <a:defRPr/>
                      </a:pPr>
                      <a:r>
                        <a:rPr lang="en-GB" sz="1200" u="none" strike="noStrike" dirty="0">
                          <a:effectLst/>
                          <a:latin typeface="+mn-lt"/>
                        </a:rPr>
                        <a:t>Found against Defendants  Temporary injunction against the REDD+ project and the carbon credit contract and ordered the defendants to conduct FPIC</a:t>
                      </a:r>
                      <a:endParaRPr lang="en-GB" sz="1200" b="0" i="0" u="none" strike="noStrike" dirty="0">
                        <a:solidFill>
                          <a:srgbClr val="000000"/>
                        </a:solidFill>
                        <a:effectLst/>
                        <a:latin typeface="+mn-lt"/>
                      </a:endParaRPr>
                    </a:p>
                  </a:txBody>
                  <a:tcPr marL="6399" marR="6399" marT="6399" marB="0"/>
                </a:tc>
                <a:extLst>
                  <a:ext uri="{0D108BD9-81ED-4DB2-BD59-A6C34878D82A}">
                    <a16:rowId xmlns:a16="http://schemas.microsoft.com/office/drawing/2014/main" val="2116754237"/>
                  </a:ext>
                </a:extLst>
              </a:tr>
              <a:tr h="432811">
                <a:tc>
                  <a:txBody>
                    <a:bodyPr/>
                    <a:lstStyle/>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US" sz="1200" b="1" i="0" kern="1200" dirty="0">
                          <a:solidFill>
                            <a:srgbClr val="000000"/>
                          </a:solidFill>
                          <a:effectLst/>
                          <a:latin typeface="+mn-lt"/>
                          <a:ea typeface="+mn-ea"/>
                          <a:cs typeface="+mn-cs"/>
                        </a:rPr>
                        <a:t>Kenya</a:t>
                      </a:r>
                      <a:r>
                        <a:rPr lang="en-US" sz="1200" b="0" i="0" kern="1200" dirty="0">
                          <a:solidFill>
                            <a:srgbClr val="000000"/>
                          </a:solidFill>
                          <a:effectLst/>
                          <a:latin typeface="+mn-lt"/>
                          <a:ea typeface="+mn-ea"/>
                          <a:cs typeface="+mn-cs"/>
                        </a:rPr>
                        <a:t>​</a:t>
                      </a:r>
                    </a:p>
                  </a:txBody>
                  <a:tcPr/>
                </a:tc>
                <a:tc gridSpan="2">
                  <a:txBody>
                    <a:bodyPr/>
                    <a:lstStyle/>
                    <a:p>
                      <a:pPr marL="72000" indent="0" algn="l" rtl="0" fontAlgn="base">
                        <a:lnSpc>
                          <a:spcPct val="100000"/>
                        </a:lnSpc>
                        <a:spcBef>
                          <a:spcPts val="0"/>
                        </a:spcBef>
                        <a:spcAft>
                          <a:spcPts val="300"/>
                        </a:spcAft>
                        <a:buFont typeface="Arial" panose="020B0604020202020204" pitchFamily="34" charset="0"/>
                        <a:buNone/>
                      </a:pPr>
                      <a:r>
                        <a:rPr lang="en-GB" sz="1200" b="0" i="0" dirty="0">
                          <a:solidFill>
                            <a:srgbClr val="000000"/>
                          </a:solidFill>
                          <a:effectLst/>
                          <a:latin typeface="+mn-lt"/>
                        </a:rPr>
                        <a:t>Community leaders in Kenya have filed appeals challenging a landmark court ruling, which found that Northern Rangelands Trust had </a:t>
                      </a:r>
                      <a:r>
                        <a:rPr lang="en-GB" sz="1200" b="1" i="0" dirty="0">
                          <a:solidFill>
                            <a:srgbClr val="000000"/>
                          </a:solidFill>
                          <a:effectLst/>
                          <a:latin typeface="+mn-lt"/>
                        </a:rPr>
                        <a:t>unlawfully established conservancies without obtaining free, prior, and informed consent </a:t>
                      </a:r>
                      <a:r>
                        <a:rPr lang="en-GB" sz="1200" b="0" i="0" dirty="0">
                          <a:solidFill>
                            <a:srgbClr val="000000"/>
                          </a:solidFill>
                          <a:effectLst/>
                          <a:latin typeface="+mn-lt"/>
                        </a:rPr>
                        <a:t>from local residents.​</a:t>
                      </a:r>
                    </a:p>
                  </a:txBody>
                  <a:tcPr/>
                </a:tc>
                <a:tc hMerge="1">
                  <a:txBody>
                    <a:bodyPr/>
                    <a:lstStyle/>
                    <a:p>
                      <a:pPr marL="72000" algn="l" fontAlgn="t"/>
                      <a:endParaRPr lang="en-GB" sz="1200" b="0"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1611492417"/>
                  </a:ext>
                </a:extLst>
              </a:tr>
              <a:tr h="744686">
                <a:tc>
                  <a:txBody>
                    <a:bodyPr/>
                    <a:lstStyle/>
                    <a:p>
                      <a:pPr marL="72000" indent="0" algn="l" defTabSz="914400" rtl="0" eaLnBrk="1" fontAlgn="base" latinLnBrk="0" hangingPunct="1">
                        <a:lnSpc>
                          <a:spcPct val="100000"/>
                        </a:lnSpc>
                        <a:spcBef>
                          <a:spcPts val="0"/>
                        </a:spcBef>
                        <a:spcAft>
                          <a:spcPts val="300"/>
                        </a:spcAft>
                        <a:buFont typeface="Arial" panose="020B0604020202020204" pitchFamily="34" charset="0"/>
                        <a:buNone/>
                      </a:pPr>
                      <a:r>
                        <a:rPr lang="en-GB" sz="1200" b="1" i="0" kern="1200" dirty="0">
                          <a:solidFill>
                            <a:srgbClr val="000000"/>
                          </a:solidFill>
                          <a:effectLst/>
                          <a:latin typeface="+mn-lt"/>
                          <a:ea typeface="+mn-ea"/>
                          <a:cs typeface="+mn-cs"/>
                        </a:rPr>
                        <a:t>Peru</a:t>
                      </a:r>
                      <a:r>
                        <a:rPr lang="en-GB" sz="1200" b="0" i="0" kern="1200" dirty="0">
                          <a:solidFill>
                            <a:srgbClr val="000000"/>
                          </a:solidFill>
                          <a:effectLst/>
                          <a:latin typeface="+mn-lt"/>
                          <a:ea typeface="+mn-ea"/>
                          <a:cs typeface="+mn-cs"/>
                        </a:rPr>
                        <a:t>​</a:t>
                      </a:r>
                    </a:p>
                  </a:txBody>
                  <a:tcPr/>
                </a:tc>
                <a:tc gridSpan="2">
                  <a:txBody>
                    <a:bodyPr/>
                    <a:lstStyle/>
                    <a:p>
                      <a:pPr marL="72000" indent="0" algn="l" rtl="0" fontAlgn="base">
                        <a:lnSpc>
                          <a:spcPct val="100000"/>
                        </a:lnSpc>
                        <a:spcBef>
                          <a:spcPts val="0"/>
                        </a:spcBef>
                        <a:spcAft>
                          <a:spcPts val="300"/>
                        </a:spcAft>
                        <a:buFont typeface="Arial" panose="020B0604020202020204" pitchFamily="34" charset="0"/>
                        <a:buNone/>
                      </a:pPr>
                      <a:r>
                        <a:rPr lang="en-GB" sz="1200" b="0" i="0" u="none" strike="noStrike" dirty="0">
                          <a:solidFill>
                            <a:srgbClr val="000000"/>
                          </a:solidFill>
                          <a:effectLst/>
                          <a:latin typeface="+mn-lt"/>
                        </a:rPr>
                        <a:t>In December, the Puerto Franco </a:t>
                      </a:r>
                      <a:r>
                        <a:rPr lang="en-GB" sz="1200" b="0" i="0" u="none" strike="noStrike" dirty="0" err="1">
                          <a:solidFill>
                            <a:srgbClr val="000000"/>
                          </a:solidFill>
                          <a:effectLst/>
                          <a:latin typeface="+mn-lt"/>
                        </a:rPr>
                        <a:t>Kichwa</a:t>
                      </a:r>
                      <a:r>
                        <a:rPr lang="en-GB" sz="1200" b="0" i="0" u="none" strike="noStrike" dirty="0">
                          <a:solidFill>
                            <a:srgbClr val="000000"/>
                          </a:solidFill>
                          <a:effectLst/>
                          <a:latin typeface="+mn-lt"/>
                        </a:rPr>
                        <a:t> were </a:t>
                      </a:r>
                      <a:r>
                        <a:rPr lang="en-GB" sz="1200" b="1" i="0" u="none" strike="noStrike" dirty="0">
                          <a:solidFill>
                            <a:srgbClr val="000000"/>
                          </a:solidFill>
                          <a:effectLst/>
                          <a:latin typeface="+mn-lt"/>
                        </a:rPr>
                        <a:t>awarded rights to titles for their traditional lands</a:t>
                      </a:r>
                      <a:r>
                        <a:rPr lang="en-GB" sz="1200" b="0" i="0" u="none" strike="noStrike" dirty="0">
                          <a:solidFill>
                            <a:srgbClr val="000000"/>
                          </a:solidFill>
                          <a:effectLst/>
                          <a:latin typeface="+mn-lt"/>
                        </a:rPr>
                        <a:t>, threatening the Cordillera Azul REDD project. The </a:t>
                      </a:r>
                      <a:r>
                        <a:rPr lang="en-GB" sz="1200" b="1" i="0" u="none" strike="noStrike" dirty="0">
                          <a:solidFill>
                            <a:srgbClr val="000000"/>
                          </a:solidFill>
                          <a:effectLst/>
                          <a:latin typeface="+mn-lt"/>
                        </a:rPr>
                        <a:t>developer formally submitted its appeal </a:t>
                      </a:r>
                      <a:r>
                        <a:rPr lang="en-GB" sz="1200" b="0" i="0" u="none" strike="noStrike" dirty="0">
                          <a:solidFill>
                            <a:srgbClr val="000000"/>
                          </a:solidFill>
                          <a:effectLst/>
                          <a:latin typeface="+mn-lt"/>
                        </a:rPr>
                        <a:t>arguments in defence of the management of the REDD+ project in the national park.</a:t>
                      </a:r>
                      <a:r>
                        <a:rPr lang="en-GB" sz="1200" b="0" i="0" dirty="0">
                          <a:solidFill>
                            <a:srgbClr val="000000"/>
                          </a:solidFill>
                          <a:effectLst/>
                          <a:latin typeface="+mn-lt"/>
                        </a:rPr>
                        <a:t>​</a:t>
                      </a:r>
                    </a:p>
                  </a:txBody>
                  <a:tcPr/>
                </a:tc>
                <a:tc hMerge="1">
                  <a:txBody>
                    <a:bodyPr/>
                    <a:lstStyle/>
                    <a:p>
                      <a:pPr marL="72000" algn="l" fontAlgn="t"/>
                      <a:endParaRPr lang="en-GB" sz="1200" b="0"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1485262701"/>
                  </a:ext>
                </a:extLst>
              </a:tr>
            </a:tbl>
          </a:graphicData>
        </a:graphic>
      </p:graphicFrame>
    </p:spTree>
    <p:extLst>
      <p:ext uri="{BB962C8B-B14F-4D97-AF65-F5344CB8AC3E}">
        <p14:creationId xmlns:p14="http://schemas.microsoft.com/office/powerpoint/2010/main" val="256633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E5D16-D483-90B5-9907-FD06308D2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380EB-9060-0C77-0676-CDAD443F9A74}"/>
              </a:ext>
            </a:extLst>
          </p:cNvPr>
          <p:cNvSpPr>
            <a:spLocks noGrp="1"/>
          </p:cNvSpPr>
          <p:nvPr>
            <p:ph type="title"/>
          </p:nvPr>
        </p:nvSpPr>
        <p:spPr>
          <a:xfrm>
            <a:off x="838203" y="365130"/>
            <a:ext cx="10515600" cy="763874"/>
          </a:xfrm>
        </p:spPr>
        <p:txBody>
          <a:bodyPr>
            <a:normAutofit/>
          </a:bodyPr>
          <a:lstStyle/>
          <a:p>
            <a:r>
              <a:rPr lang="en-GB" sz="2400" dirty="0">
                <a:solidFill>
                  <a:schemeClr val="accent1"/>
                </a:solidFill>
                <a:ea typeface="+mn-ea"/>
                <a:cs typeface="+mn-cs"/>
              </a:rPr>
              <a:t>Market Activity Case Examples </a:t>
            </a:r>
          </a:p>
        </p:txBody>
      </p:sp>
      <p:cxnSp>
        <p:nvCxnSpPr>
          <p:cNvPr id="7" name="Straight Connector 10">
            <a:extLst>
              <a:ext uri="{FF2B5EF4-FFF2-40B4-BE49-F238E27FC236}">
                <a16:creationId xmlns:a16="http://schemas.microsoft.com/office/drawing/2014/main" id="{A1EA5486-996D-D780-7E0C-6F4A05C838C2}"/>
              </a:ext>
            </a:extLst>
          </p:cNvPr>
          <p:cNvCxnSpPr/>
          <p:nvPr/>
        </p:nvCxnSpPr>
        <p:spPr>
          <a:xfrm>
            <a:off x="533113" y="1061298"/>
            <a:ext cx="11292035" cy="0"/>
          </a:xfrm>
          <a:prstGeom prst="straightConnector1">
            <a:avLst/>
          </a:prstGeom>
          <a:noFill/>
          <a:ln w="38103" cap="flat">
            <a:solidFill>
              <a:srgbClr val="326486"/>
            </a:solidFill>
            <a:prstDash val="solid"/>
            <a:miter/>
          </a:ln>
        </p:spPr>
      </p:cxnSp>
      <p:graphicFrame>
        <p:nvGraphicFramePr>
          <p:cNvPr id="4" name="Table 3">
            <a:extLst>
              <a:ext uri="{FF2B5EF4-FFF2-40B4-BE49-F238E27FC236}">
                <a16:creationId xmlns:a16="http://schemas.microsoft.com/office/drawing/2014/main" id="{F7DEC6E3-EB60-1E02-F770-6C48AADE25C1}"/>
              </a:ext>
            </a:extLst>
          </p:cNvPr>
          <p:cNvGraphicFramePr>
            <a:graphicFrameLocks noGrp="1"/>
          </p:cNvGraphicFramePr>
          <p:nvPr>
            <p:extLst>
              <p:ext uri="{D42A27DB-BD31-4B8C-83A1-F6EECF244321}">
                <p14:modId xmlns:p14="http://schemas.microsoft.com/office/powerpoint/2010/main" val="46759075"/>
              </p:ext>
            </p:extLst>
          </p:nvPr>
        </p:nvGraphicFramePr>
        <p:xfrm>
          <a:off x="647558" y="1283672"/>
          <a:ext cx="10986944" cy="4723765"/>
        </p:xfrm>
        <a:graphic>
          <a:graphicData uri="http://schemas.openxmlformats.org/drawingml/2006/table">
            <a:tbl>
              <a:tblPr firstRow="1" bandRow="1">
                <a:tableStyleId>{5C22544A-7EE6-4342-B048-85BDC9FD1C3A}</a:tableStyleId>
              </a:tblPr>
              <a:tblGrid>
                <a:gridCol w="6540642">
                  <a:extLst>
                    <a:ext uri="{9D8B030D-6E8A-4147-A177-3AD203B41FA5}">
                      <a16:colId xmlns:a16="http://schemas.microsoft.com/office/drawing/2014/main" val="1053885050"/>
                    </a:ext>
                  </a:extLst>
                </a:gridCol>
                <a:gridCol w="1223979">
                  <a:extLst>
                    <a:ext uri="{9D8B030D-6E8A-4147-A177-3AD203B41FA5}">
                      <a16:colId xmlns:a16="http://schemas.microsoft.com/office/drawing/2014/main" val="2154169011"/>
                    </a:ext>
                  </a:extLst>
                </a:gridCol>
                <a:gridCol w="3222323">
                  <a:extLst>
                    <a:ext uri="{9D8B030D-6E8A-4147-A177-3AD203B41FA5}">
                      <a16:colId xmlns:a16="http://schemas.microsoft.com/office/drawing/2014/main" val="873945630"/>
                    </a:ext>
                  </a:extLst>
                </a:gridCol>
              </a:tblGrid>
              <a:tr h="414499">
                <a:tc>
                  <a:txBody>
                    <a:bodyPr/>
                    <a:lstStyle/>
                    <a:p>
                      <a:pPr marL="144000" indent="0" algn="l" fontAlgn="t">
                        <a:buFont typeface="Arial" panose="020B0604020202020204" pitchFamily="34" charset="0"/>
                        <a:buNone/>
                      </a:pPr>
                      <a:r>
                        <a:rPr lang="en-GB" sz="1400" u="none" strike="noStrike" dirty="0">
                          <a:effectLst/>
                        </a:rPr>
                        <a:t>Mis selling</a:t>
                      </a:r>
                    </a:p>
                  </a:txBody>
                  <a:tcPr marL="4730" marR="4730" marT="4730" marB="0" anchor="ctr"/>
                </a:tc>
                <a:tc>
                  <a:txBody>
                    <a:bodyPr/>
                    <a:lstStyle/>
                    <a:p>
                      <a:pPr marL="144000" algn="l" fontAlgn="t"/>
                      <a:endParaRPr lang="en-GB" sz="1400" b="0" i="0" u="none" strike="noStrike" dirty="0">
                        <a:solidFill>
                          <a:srgbClr val="000000"/>
                        </a:solidFill>
                        <a:effectLst/>
                        <a:latin typeface="Aptos Narrow" panose="020B0004020202020204" pitchFamily="34" charset="0"/>
                      </a:endParaRPr>
                    </a:p>
                  </a:txBody>
                  <a:tcPr marL="4730" marR="4730" marT="4730" marB="0"/>
                </a:tc>
                <a:tc>
                  <a:txBody>
                    <a:bodyPr/>
                    <a:lstStyle/>
                    <a:p>
                      <a:pPr marL="144000" algn="l" fontAlgn="t"/>
                      <a:endParaRPr lang="en-GB" sz="1400" b="0" i="0" u="none" strike="noStrike" dirty="0">
                        <a:solidFill>
                          <a:srgbClr val="000000"/>
                        </a:solidFill>
                        <a:effectLst/>
                        <a:latin typeface="Aptos Narrow" panose="020B0004020202020204" pitchFamily="34" charset="0"/>
                      </a:endParaRPr>
                    </a:p>
                  </a:txBody>
                  <a:tcPr marL="4730" marR="4730" marT="4730" marB="0"/>
                </a:tc>
                <a:extLst>
                  <a:ext uri="{0D108BD9-81ED-4DB2-BD59-A6C34878D82A}">
                    <a16:rowId xmlns:a16="http://schemas.microsoft.com/office/drawing/2014/main" val="255199857"/>
                  </a:ext>
                </a:extLst>
              </a:tr>
              <a:tr h="978989">
                <a:tc>
                  <a:txBody>
                    <a:bodyPr/>
                    <a:lstStyle/>
                    <a:p>
                      <a:pPr marL="285750" indent="-285750" algn="l" fontAlgn="t">
                        <a:buFont typeface="Arial" panose="020B0604020202020204" pitchFamily="34" charset="0"/>
                        <a:buChar char="•"/>
                      </a:pPr>
                      <a:r>
                        <a:rPr lang="en-GB" sz="1400" u="none" strike="noStrike" dirty="0">
                          <a:effectLst/>
                        </a:rPr>
                        <a:t>32 companies marketing voluntary carbon credits</a:t>
                      </a:r>
                    </a:p>
                    <a:p>
                      <a:pPr marL="285750" indent="-285750" algn="l" fontAlgn="t">
                        <a:buFont typeface="Arial" panose="020B0604020202020204" pitchFamily="34" charset="0"/>
                        <a:buChar char="•"/>
                      </a:pPr>
                      <a:r>
                        <a:rPr lang="en-GB" sz="1400" u="none" strike="noStrike" dirty="0">
                          <a:effectLst/>
                        </a:rPr>
                        <a:t>&gt; £30 million lost by over 2000 investors</a:t>
                      </a:r>
                    </a:p>
                    <a:p>
                      <a:pPr marL="285750" indent="-285750" algn="l" fontAlgn="t">
                        <a:buFont typeface="Arial" panose="020B0604020202020204" pitchFamily="34" charset="0"/>
                        <a:buChar char="•"/>
                      </a:pPr>
                      <a:r>
                        <a:rPr lang="en-GB" sz="1400" u="none" strike="noStrike" dirty="0">
                          <a:effectLst/>
                        </a:rPr>
                        <a:t>Selling for up to an 869% profit</a:t>
                      </a:r>
                    </a:p>
                    <a:p>
                      <a:pPr marL="285750" indent="-285750" algn="l" fontAlgn="t">
                        <a:buFont typeface="Arial" panose="020B0604020202020204" pitchFamily="34" charset="0"/>
                        <a:buChar char="•"/>
                      </a:pPr>
                      <a:r>
                        <a:rPr lang="en-GB" sz="1400" u="none" strike="noStrike" dirty="0">
                          <a:effectLst/>
                        </a:rPr>
                        <a:t>Bold, exaggerated claims about the financial advantages of buying carbon credits</a:t>
                      </a:r>
                    </a:p>
                  </a:txBody>
                  <a:tcPr marL="4730" marR="4730" marT="4730" marB="0"/>
                </a:tc>
                <a:tc>
                  <a:txBody>
                    <a:bodyPr/>
                    <a:lstStyle/>
                    <a:p>
                      <a:pPr marL="144000" algn="l" fontAlgn="t"/>
                      <a:r>
                        <a:rPr lang="en-GB" sz="1400" u="none" strike="noStrike" dirty="0">
                          <a:effectLst/>
                        </a:rPr>
                        <a:t>UK High Court Insolvency</a:t>
                      </a:r>
                      <a:endParaRPr lang="en-GB" sz="1400" b="0" i="0" u="none" strike="noStrike" dirty="0">
                        <a:solidFill>
                          <a:srgbClr val="000000"/>
                        </a:solidFill>
                        <a:effectLst/>
                        <a:latin typeface="Aptos Narrow" panose="020B0004020202020204" pitchFamily="34" charset="0"/>
                      </a:endParaRPr>
                    </a:p>
                  </a:txBody>
                  <a:tcPr marL="4730" marR="4730" marT="4730" marB="0"/>
                </a:tc>
                <a:tc>
                  <a:txBody>
                    <a:bodyPr/>
                    <a:lstStyle/>
                    <a:p>
                      <a:pPr marL="144000" algn="l" fontAlgn="t"/>
                      <a:r>
                        <a:rPr lang="en-GB" sz="1400" u="none" strike="noStrike" dirty="0">
                          <a:effectLst/>
                        </a:rPr>
                        <a:t>Ordered into compulsory liquidation on grounds of public interest</a:t>
                      </a:r>
                      <a:br>
                        <a:rPr lang="en-GB" sz="1400" u="none" strike="noStrike" dirty="0">
                          <a:effectLst/>
                        </a:rPr>
                      </a:br>
                      <a:r>
                        <a:rPr lang="en-GB" sz="1400" u="none" strike="noStrike" dirty="0">
                          <a:effectLst/>
                        </a:rPr>
                        <a:t>Disqualification of directors</a:t>
                      </a:r>
                      <a:endParaRPr lang="en-GB" sz="1400" b="0" i="0" u="none" strike="noStrike" dirty="0">
                        <a:solidFill>
                          <a:srgbClr val="000000"/>
                        </a:solidFill>
                        <a:effectLst/>
                        <a:latin typeface="Aptos Narrow" panose="020B0004020202020204" pitchFamily="34" charset="0"/>
                      </a:endParaRPr>
                    </a:p>
                  </a:txBody>
                  <a:tcPr marL="4730" marR="4730" marT="4730" marB="0"/>
                </a:tc>
                <a:extLst>
                  <a:ext uri="{0D108BD9-81ED-4DB2-BD59-A6C34878D82A}">
                    <a16:rowId xmlns:a16="http://schemas.microsoft.com/office/drawing/2014/main" val="324055866"/>
                  </a:ext>
                </a:extLst>
              </a:tr>
              <a:tr h="760497">
                <a:tc>
                  <a:txBody>
                    <a:bodyPr/>
                    <a:lstStyle/>
                    <a:p>
                      <a:pPr marL="144000" indent="-285750" algn="l" fontAlgn="t">
                        <a:buFont typeface="Arial" panose="020B0604020202020204" pitchFamily="34" charset="0"/>
                        <a:buChar char="•"/>
                      </a:pPr>
                      <a:r>
                        <a:rPr lang="en-GB" sz="1400" u="none" strike="noStrike" dirty="0">
                          <a:effectLst/>
                        </a:rPr>
                        <a:t>London-based company sold carbon credits to the public however, incapable of operating as the company has no office facilities</a:t>
                      </a:r>
                      <a:endParaRPr lang="en-GB" sz="1400" b="0" i="0" u="none" strike="noStrike" dirty="0">
                        <a:solidFill>
                          <a:srgbClr val="000000"/>
                        </a:solidFill>
                        <a:effectLst/>
                        <a:latin typeface="Aptos Narrow" panose="020B0004020202020204" pitchFamily="34" charset="0"/>
                      </a:endParaRPr>
                    </a:p>
                  </a:txBody>
                  <a:tcPr marL="4730" marR="4730" marT="4730" marB="0"/>
                </a:tc>
                <a:tc>
                  <a:txBody>
                    <a:bodyPr/>
                    <a:lstStyle/>
                    <a:p>
                      <a:pPr marL="144000" algn="l" fontAlgn="t"/>
                      <a:r>
                        <a:rPr lang="en-GB" sz="1400" u="none" strike="noStrike" dirty="0">
                          <a:effectLst/>
                        </a:rPr>
                        <a:t>UK FCA and High Court</a:t>
                      </a:r>
                      <a:endParaRPr lang="en-GB" sz="1400" b="0" i="0" u="none" strike="noStrike" dirty="0">
                        <a:solidFill>
                          <a:srgbClr val="000000"/>
                        </a:solidFill>
                        <a:effectLst/>
                        <a:latin typeface="Aptos Narrow" panose="020B0004020202020204" pitchFamily="34" charset="0"/>
                      </a:endParaRPr>
                    </a:p>
                  </a:txBody>
                  <a:tcPr marL="4730" marR="4730" marT="4730" marB="0"/>
                </a:tc>
                <a:tc>
                  <a:txBody>
                    <a:bodyPr/>
                    <a:lstStyle/>
                    <a:p>
                      <a:pPr marL="144000" marR="0" lvl="0" indent="0" algn="l" defTabSz="914400" rtl="0" eaLnBrk="1" fontAlgn="t" latinLnBrk="0" hangingPunct="1">
                        <a:lnSpc>
                          <a:spcPct val="100000"/>
                        </a:lnSpc>
                        <a:spcBef>
                          <a:spcPts val="0"/>
                        </a:spcBef>
                        <a:spcAft>
                          <a:spcPts val="0"/>
                        </a:spcAft>
                        <a:buClrTx/>
                        <a:buSzTx/>
                        <a:buFontTx/>
                        <a:buNone/>
                        <a:tabLst/>
                        <a:defRPr/>
                      </a:pPr>
                      <a:r>
                        <a:rPr lang="en-GB" sz="1400" u="none" strike="noStrike" dirty="0">
                          <a:effectLst/>
                        </a:rPr>
                        <a:t>Ordered into compulsory liquidation on grounds of public interest</a:t>
                      </a:r>
                      <a:br>
                        <a:rPr lang="en-GB" sz="1400" u="none" strike="noStrike" dirty="0">
                          <a:effectLst/>
                        </a:rPr>
                      </a:br>
                      <a:r>
                        <a:rPr lang="en-GB" sz="1400" u="none" strike="noStrike" dirty="0">
                          <a:effectLst/>
                        </a:rPr>
                        <a:t>Disqualification of directors</a:t>
                      </a:r>
                      <a:endParaRPr lang="en-GB" sz="1400" b="0" i="0" u="none" strike="noStrike" dirty="0">
                        <a:solidFill>
                          <a:srgbClr val="000000"/>
                        </a:solidFill>
                        <a:effectLst/>
                        <a:latin typeface="Aptos Narrow" panose="020B0004020202020204" pitchFamily="34" charset="0"/>
                      </a:endParaRPr>
                    </a:p>
                  </a:txBody>
                  <a:tcPr marL="4730" marR="4730" marT="4730" marB="0"/>
                </a:tc>
                <a:extLst>
                  <a:ext uri="{0D108BD9-81ED-4DB2-BD59-A6C34878D82A}">
                    <a16:rowId xmlns:a16="http://schemas.microsoft.com/office/drawing/2014/main" val="2301333358"/>
                  </a:ext>
                </a:extLst>
              </a:tr>
              <a:tr h="760497">
                <a:tc>
                  <a:txBody>
                    <a:bodyPr/>
                    <a:lstStyle/>
                    <a:p>
                      <a:pPr marL="144000" indent="-285750" algn="l" fontAlgn="t">
                        <a:buFont typeface="Arial" panose="020B0604020202020204" pitchFamily="34" charset="0"/>
                        <a:buChar char="•"/>
                      </a:pPr>
                      <a:r>
                        <a:rPr lang="en-GB" sz="1400" b="0" i="0" u="none" strike="noStrike" dirty="0">
                          <a:solidFill>
                            <a:srgbClr val="000000"/>
                          </a:solidFill>
                          <a:effectLst/>
                          <a:latin typeface="Aptos Narrow" panose="020B0004020202020204" pitchFamily="34" charset="0"/>
                        </a:rPr>
                        <a:t>High pressure sales tactics to convince victims to purchase credits that were essentially worthless. </a:t>
                      </a:r>
                    </a:p>
                    <a:p>
                      <a:pPr marL="144000" indent="-285750" algn="l" fontAlgn="t">
                        <a:buFont typeface="Arial" panose="020B0604020202020204" pitchFamily="34" charset="0"/>
                        <a:buChar char="•"/>
                      </a:pPr>
                      <a:r>
                        <a:rPr lang="en-GB" sz="1400" b="0" i="0" u="none" strike="noStrike" dirty="0">
                          <a:solidFill>
                            <a:srgbClr val="000000"/>
                          </a:solidFill>
                          <a:effectLst/>
                          <a:latin typeface="Aptos Narrow" panose="020B0004020202020204" pitchFamily="34" charset="0"/>
                        </a:rPr>
                        <a:t>Sold on the basis they were </a:t>
                      </a:r>
                      <a:r>
                        <a:rPr lang="en-GB" sz="1400" b="1" i="0" u="none" strike="noStrike" dirty="0">
                          <a:solidFill>
                            <a:srgbClr val="000000"/>
                          </a:solidFill>
                          <a:effectLst/>
                          <a:latin typeface="Aptos Narrow" panose="020B0004020202020204" pitchFamily="34" charset="0"/>
                        </a:rPr>
                        <a:t>good investments </a:t>
                      </a:r>
                      <a:r>
                        <a:rPr lang="en-GB" sz="1400" b="0" i="0" u="none" strike="noStrike" dirty="0">
                          <a:solidFill>
                            <a:srgbClr val="000000"/>
                          </a:solidFill>
                          <a:effectLst/>
                          <a:latin typeface="Aptos Narrow" panose="020B0004020202020204" pitchFamily="34" charset="0"/>
                        </a:rPr>
                        <a:t>but, in reality, there was no market for investors to sell them on and no realistic likelihood of there ever being one. </a:t>
                      </a:r>
                    </a:p>
                    <a:p>
                      <a:pPr marL="144000" indent="-285750" algn="l" fontAlgn="t">
                        <a:buFont typeface="Arial" panose="020B0604020202020204" pitchFamily="34" charset="0"/>
                        <a:buChar char="•"/>
                      </a:pPr>
                      <a:r>
                        <a:rPr lang="en-GB" sz="1400" b="0" i="0" u="none" strike="noStrike" dirty="0">
                          <a:solidFill>
                            <a:srgbClr val="000000"/>
                          </a:solidFill>
                          <a:effectLst/>
                          <a:latin typeface="Aptos Narrow" panose="020B0004020202020204" pitchFamily="34" charset="0"/>
                        </a:rPr>
                        <a:t>Victims offered ‘exit strategy’ for their investments, but only on the basis that the investor made a further purchase of VERs to make their ‘portfolio look more desirable to a purchaser’, or a payment for some other commodity</a:t>
                      </a:r>
                    </a:p>
                  </a:txBody>
                  <a:tcPr marL="4730" marR="4730" marT="4730" marB="0"/>
                </a:tc>
                <a:tc>
                  <a:txBody>
                    <a:bodyPr/>
                    <a:lstStyle/>
                    <a:p>
                      <a:pPr marL="144000" algn="l" fontAlgn="t"/>
                      <a:r>
                        <a:rPr lang="en-GB" sz="1400" b="0" i="0" u="none" strike="noStrike" dirty="0">
                          <a:solidFill>
                            <a:srgbClr val="000000"/>
                          </a:solidFill>
                          <a:effectLst/>
                          <a:latin typeface="Aptos Narrow" panose="020B0004020202020204" pitchFamily="34" charset="0"/>
                        </a:rPr>
                        <a:t>UK Criminal Case</a:t>
                      </a:r>
                    </a:p>
                  </a:txBody>
                  <a:tcPr marL="4730" marR="4730" marT="4730" marB="0"/>
                </a:tc>
                <a:tc>
                  <a:txBody>
                    <a:bodyPr/>
                    <a:lstStyle/>
                    <a:p>
                      <a:pPr marL="144000" algn="l" fontAlgn="t"/>
                      <a:r>
                        <a:rPr lang="en-GB" sz="1400" b="1" i="0" u="none" strike="noStrike" dirty="0">
                          <a:solidFill>
                            <a:srgbClr val="000000"/>
                          </a:solidFill>
                          <a:effectLst/>
                          <a:latin typeface="Aptos Narrow" panose="020B0004020202020204" pitchFamily="34" charset="0"/>
                        </a:rPr>
                        <a:t>Fraudulent trading </a:t>
                      </a:r>
                      <a:r>
                        <a:rPr lang="en-GB" sz="1400" b="0" i="0" u="none" strike="noStrike" dirty="0">
                          <a:solidFill>
                            <a:srgbClr val="000000"/>
                          </a:solidFill>
                          <a:effectLst/>
                          <a:latin typeface="Aptos Narrow" panose="020B0004020202020204" pitchFamily="34" charset="0"/>
                        </a:rPr>
                        <a:t>and </a:t>
                      </a:r>
                      <a:r>
                        <a:rPr lang="en-GB" sz="1400" b="1" i="0" u="none" strike="noStrike" dirty="0">
                          <a:solidFill>
                            <a:srgbClr val="000000"/>
                          </a:solidFill>
                          <a:effectLst/>
                          <a:latin typeface="Aptos Narrow" panose="020B0004020202020204" pitchFamily="34" charset="0"/>
                        </a:rPr>
                        <a:t>money laundering </a:t>
                      </a:r>
                      <a:r>
                        <a:rPr lang="en-GB" sz="1400" b="0" i="0" u="none" strike="noStrike" dirty="0">
                          <a:solidFill>
                            <a:srgbClr val="000000"/>
                          </a:solidFill>
                          <a:effectLst/>
                          <a:latin typeface="Aptos Narrow" panose="020B0004020202020204" pitchFamily="34" charset="0"/>
                        </a:rPr>
                        <a:t>and sentenced to prison terms of 13 and 6 years</a:t>
                      </a:r>
                    </a:p>
                  </a:txBody>
                  <a:tcPr marL="4730" marR="4730" marT="4730" marB="0"/>
                </a:tc>
                <a:extLst>
                  <a:ext uri="{0D108BD9-81ED-4DB2-BD59-A6C34878D82A}">
                    <a16:rowId xmlns:a16="http://schemas.microsoft.com/office/drawing/2014/main" val="1984459919"/>
                  </a:ext>
                </a:extLst>
              </a:tr>
              <a:tr h="760497">
                <a:tc>
                  <a:txBody>
                    <a:bodyPr/>
                    <a:lstStyle/>
                    <a:p>
                      <a:pPr marL="144000" indent="-285750" algn="l" fontAlgn="t">
                        <a:buFont typeface="Arial" panose="020B0604020202020204" pitchFamily="34" charset="0"/>
                        <a:buChar char="•"/>
                      </a:pPr>
                      <a:r>
                        <a:rPr lang="en-GB" sz="1400" b="0" i="0" u="none" strike="noStrike" dirty="0">
                          <a:solidFill>
                            <a:srgbClr val="000000"/>
                          </a:solidFill>
                          <a:effectLst/>
                          <a:latin typeface="Aptos Narrow" panose="020B0004020202020204" pitchFamily="34" charset="0"/>
                        </a:rPr>
                        <a:t>Hedge Fund Operators Defrauded Investors with Carbon Offset Bond Product </a:t>
                      </a:r>
                    </a:p>
                    <a:p>
                      <a:pPr marL="144000" indent="-285750" algn="l" fontAlgn="t">
                        <a:buFont typeface="Arial" panose="020B0604020202020204" pitchFamily="34" charset="0"/>
                        <a:buChar char="•"/>
                      </a:pPr>
                      <a:r>
                        <a:rPr lang="en-GB" sz="1400" b="1" i="0" u="none" strike="noStrike" dirty="0">
                          <a:solidFill>
                            <a:srgbClr val="000000"/>
                          </a:solidFill>
                          <a:effectLst/>
                          <a:latin typeface="Aptos Narrow" panose="020B0004020202020204" pitchFamily="34" charset="0"/>
                        </a:rPr>
                        <a:t>Material misrepresentations </a:t>
                      </a:r>
                      <a:r>
                        <a:rPr lang="en-GB" sz="1400" b="0" i="0" u="none" strike="noStrike" dirty="0">
                          <a:solidFill>
                            <a:srgbClr val="000000"/>
                          </a:solidFill>
                          <a:effectLst/>
                          <a:latin typeface="Aptos Narrow" panose="020B0004020202020204" pitchFamily="34" charset="0"/>
                        </a:rPr>
                        <a:t>of fact including multiple collateralisation of the same digital asset</a:t>
                      </a:r>
                    </a:p>
                    <a:p>
                      <a:pPr marL="144000" indent="-285750" algn="l" fontAlgn="t">
                        <a:buFont typeface="Arial" panose="020B0604020202020204" pitchFamily="34" charset="0"/>
                        <a:buChar char="•"/>
                      </a:pPr>
                      <a:r>
                        <a:rPr lang="en-GB" sz="1400" b="1" i="0" u="none" strike="noStrike" dirty="0">
                          <a:solidFill>
                            <a:srgbClr val="000000"/>
                          </a:solidFill>
                          <a:effectLst/>
                          <a:latin typeface="Aptos Narrow" panose="020B0004020202020204" pitchFamily="34" charset="0"/>
                        </a:rPr>
                        <a:t>Misappropriated</a:t>
                      </a:r>
                      <a:r>
                        <a:rPr lang="en-GB" sz="1400" b="0" i="0" u="none" strike="noStrike" dirty="0">
                          <a:solidFill>
                            <a:srgbClr val="000000"/>
                          </a:solidFill>
                          <a:effectLst/>
                          <a:latin typeface="Aptos Narrow" panose="020B0004020202020204" pitchFamily="34" charset="0"/>
                        </a:rPr>
                        <a:t> funds </a:t>
                      </a:r>
                    </a:p>
                    <a:p>
                      <a:pPr marL="144000" indent="-285750" algn="l" fontAlgn="t">
                        <a:buFont typeface="Arial" panose="020B0604020202020204" pitchFamily="34" charset="0"/>
                        <a:buChar char="•"/>
                      </a:pPr>
                      <a:r>
                        <a:rPr lang="en-GB" sz="1400" b="0" i="0" u="none" strike="noStrike" dirty="0">
                          <a:solidFill>
                            <a:srgbClr val="000000"/>
                          </a:solidFill>
                          <a:effectLst/>
                          <a:latin typeface="Aptos Narrow" panose="020B0004020202020204" pitchFamily="34" charset="0"/>
                        </a:rPr>
                        <a:t>Failed to register as a commodity pool operator (CPO) and committed CPO fraud</a:t>
                      </a:r>
                    </a:p>
                  </a:txBody>
                  <a:tcPr marL="4730" marR="4730" marT="4730" marB="0"/>
                </a:tc>
                <a:tc>
                  <a:txBody>
                    <a:bodyPr/>
                    <a:lstStyle/>
                    <a:p>
                      <a:pPr marL="144000" algn="l" fontAlgn="t"/>
                      <a:r>
                        <a:rPr lang="en-GB" sz="1400" b="0" i="0" u="none" strike="noStrike" dirty="0">
                          <a:solidFill>
                            <a:srgbClr val="000000"/>
                          </a:solidFill>
                          <a:effectLst/>
                          <a:latin typeface="Aptos Narrow" panose="020B0004020202020204" pitchFamily="34" charset="0"/>
                        </a:rPr>
                        <a:t>US CFTC</a:t>
                      </a:r>
                    </a:p>
                  </a:txBody>
                  <a:tcPr marL="4730" marR="4730" marT="4730" marB="0"/>
                </a:tc>
                <a:tc>
                  <a:txBody>
                    <a:bodyPr/>
                    <a:lstStyle/>
                    <a:p>
                      <a:pPr marL="144000" algn="l" fontAlgn="t"/>
                      <a:r>
                        <a:rPr lang="en-GB" sz="1400" b="0" i="0" u="none" strike="noStrike" dirty="0">
                          <a:solidFill>
                            <a:srgbClr val="000000"/>
                          </a:solidFill>
                          <a:effectLst/>
                          <a:latin typeface="Aptos Narrow" panose="020B0004020202020204" pitchFamily="34" charset="0"/>
                        </a:rPr>
                        <a:t>Ordered restitution in the amount of customer losses (more than $85 million) and ordered disgorgement of collected commissions (almost $37 million)</a:t>
                      </a:r>
                    </a:p>
                  </a:txBody>
                  <a:tcPr marL="4730" marR="4730" marT="4730" marB="0"/>
                </a:tc>
                <a:extLst>
                  <a:ext uri="{0D108BD9-81ED-4DB2-BD59-A6C34878D82A}">
                    <a16:rowId xmlns:a16="http://schemas.microsoft.com/office/drawing/2014/main" val="3179972124"/>
                  </a:ext>
                </a:extLst>
              </a:tr>
            </a:tbl>
          </a:graphicData>
        </a:graphic>
      </p:graphicFrame>
    </p:spTree>
    <p:extLst>
      <p:ext uri="{BB962C8B-B14F-4D97-AF65-F5344CB8AC3E}">
        <p14:creationId xmlns:p14="http://schemas.microsoft.com/office/powerpoint/2010/main" val="213635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58AFF-83E7-93DF-C365-BD0E5B523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86BFF-B871-A902-E92C-2B2414075DA1}"/>
              </a:ext>
            </a:extLst>
          </p:cNvPr>
          <p:cNvSpPr>
            <a:spLocks noGrp="1"/>
          </p:cNvSpPr>
          <p:nvPr>
            <p:ph type="title"/>
          </p:nvPr>
        </p:nvSpPr>
        <p:spPr>
          <a:xfrm>
            <a:off x="838203" y="365130"/>
            <a:ext cx="10515600" cy="782536"/>
          </a:xfrm>
        </p:spPr>
        <p:txBody>
          <a:bodyPr>
            <a:normAutofit/>
          </a:bodyPr>
          <a:lstStyle/>
          <a:p>
            <a:r>
              <a:rPr lang="en-GB" sz="2400" dirty="0">
                <a:solidFill>
                  <a:schemeClr val="accent1"/>
                </a:solidFill>
                <a:ea typeface="+mn-ea"/>
                <a:cs typeface="+mn-cs"/>
              </a:rPr>
              <a:t>Demand Side Case Examples </a:t>
            </a:r>
          </a:p>
        </p:txBody>
      </p:sp>
      <p:cxnSp>
        <p:nvCxnSpPr>
          <p:cNvPr id="7" name="Straight Connector 10">
            <a:extLst>
              <a:ext uri="{FF2B5EF4-FFF2-40B4-BE49-F238E27FC236}">
                <a16:creationId xmlns:a16="http://schemas.microsoft.com/office/drawing/2014/main" id="{39DC687E-AE66-585C-ECBE-87CB6A1F9A18}"/>
              </a:ext>
            </a:extLst>
          </p:cNvPr>
          <p:cNvCxnSpPr/>
          <p:nvPr/>
        </p:nvCxnSpPr>
        <p:spPr>
          <a:xfrm>
            <a:off x="533113" y="1061298"/>
            <a:ext cx="11292035" cy="0"/>
          </a:xfrm>
          <a:prstGeom prst="straightConnector1">
            <a:avLst/>
          </a:prstGeom>
          <a:noFill/>
          <a:ln w="38103" cap="flat">
            <a:solidFill>
              <a:srgbClr val="326486"/>
            </a:solidFill>
            <a:prstDash val="solid"/>
            <a:miter/>
          </a:ln>
        </p:spPr>
      </p:cxnSp>
      <p:graphicFrame>
        <p:nvGraphicFramePr>
          <p:cNvPr id="4" name="Table 3">
            <a:extLst>
              <a:ext uri="{FF2B5EF4-FFF2-40B4-BE49-F238E27FC236}">
                <a16:creationId xmlns:a16="http://schemas.microsoft.com/office/drawing/2014/main" id="{3B1F3956-6817-012F-350E-3ABBB452110F}"/>
              </a:ext>
            </a:extLst>
          </p:cNvPr>
          <p:cNvGraphicFramePr>
            <a:graphicFrameLocks noGrp="1"/>
          </p:cNvGraphicFramePr>
          <p:nvPr>
            <p:extLst>
              <p:ext uri="{D42A27DB-BD31-4B8C-83A1-F6EECF244321}">
                <p14:modId xmlns:p14="http://schemas.microsoft.com/office/powerpoint/2010/main" val="2996054219"/>
              </p:ext>
            </p:extLst>
          </p:nvPr>
        </p:nvGraphicFramePr>
        <p:xfrm>
          <a:off x="665483" y="1198245"/>
          <a:ext cx="10515599" cy="4921966"/>
        </p:xfrm>
        <a:graphic>
          <a:graphicData uri="http://schemas.openxmlformats.org/drawingml/2006/table">
            <a:tbl>
              <a:tblPr firstRow="1" bandRow="1">
                <a:tableStyleId>{5C22544A-7EE6-4342-B048-85BDC9FD1C3A}</a:tableStyleId>
              </a:tblPr>
              <a:tblGrid>
                <a:gridCol w="2351311">
                  <a:extLst>
                    <a:ext uri="{9D8B030D-6E8A-4147-A177-3AD203B41FA5}">
                      <a16:colId xmlns:a16="http://schemas.microsoft.com/office/drawing/2014/main" val="2678293368"/>
                    </a:ext>
                  </a:extLst>
                </a:gridCol>
                <a:gridCol w="8164288">
                  <a:extLst>
                    <a:ext uri="{9D8B030D-6E8A-4147-A177-3AD203B41FA5}">
                      <a16:colId xmlns:a16="http://schemas.microsoft.com/office/drawing/2014/main" val="2671728113"/>
                    </a:ext>
                  </a:extLst>
                </a:gridCol>
              </a:tblGrid>
              <a:tr h="346075">
                <a:tc>
                  <a:txBody>
                    <a:bodyPr/>
                    <a:lstStyle/>
                    <a:p>
                      <a:pPr marL="72000" indent="0" algn="l" fontAlgn="t">
                        <a:lnSpc>
                          <a:spcPct val="100000"/>
                        </a:lnSpc>
                        <a:spcBef>
                          <a:spcPts val="0"/>
                        </a:spcBef>
                        <a:spcAft>
                          <a:spcPts val="400"/>
                        </a:spcAft>
                        <a:buFont typeface="Arial" panose="020B0604020202020204" pitchFamily="34" charset="0"/>
                        <a:buNone/>
                      </a:pPr>
                      <a:r>
                        <a:rPr lang="en-GB" sz="1200" b="1" i="0" u="none" strike="noStrike" dirty="0">
                          <a:solidFill>
                            <a:schemeClr val="bg1"/>
                          </a:solidFill>
                          <a:effectLst/>
                          <a:latin typeface="Aptos Narrow" panose="020B0004020202020204" pitchFamily="34" charset="0"/>
                        </a:rPr>
                        <a:t>Type</a:t>
                      </a:r>
                    </a:p>
                  </a:txBody>
                  <a:tcPr marL="6399" marR="6399" marT="6399" marB="0"/>
                </a:tc>
                <a:tc>
                  <a:txBody>
                    <a:bodyPr/>
                    <a:lstStyle/>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Description</a:t>
                      </a:r>
                    </a:p>
                  </a:txBody>
                  <a:tcPr marL="6399" marR="6399" marT="6399" marB="0"/>
                </a:tc>
                <a:extLst>
                  <a:ext uri="{0D108BD9-81ED-4DB2-BD59-A6C34878D82A}">
                    <a16:rowId xmlns:a16="http://schemas.microsoft.com/office/drawing/2014/main" val="3186508324"/>
                  </a:ext>
                </a:extLst>
              </a:tr>
              <a:tr h="639903">
                <a:tc>
                  <a:txBody>
                    <a:bodyPr/>
                    <a:lstStyle/>
                    <a:p>
                      <a:pPr marL="72000" indent="0" algn="l" fontAlgn="t">
                        <a:lnSpc>
                          <a:spcPct val="100000"/>
                        </a:lnSpc>
                        <a:spcBef>
                          <a:spcPts val="0"/>
                        </a:spcBef>
                        <a:spcAft>
                          <a:spcPts val="400"/>
                        </a:spcAft>
                        <a:buFont typeface="Arial" panose="020B0604020202020204" pitchFamily="34" charset="0"/>
                        <a:buNone/>
                      </a:pPr>
                      <a:r>
                        <a:rPr lang="en-GB" sz="1200" b="1" u="none" strike="noStrike" dirty="0">
                          <a:effectLst/>
                        </a:rPr>
                        <a:t>Net Zero Pathways and corporate commitments</a:t>
                      </a:r>
                      <a:endParaRPr lang="en-GB" sz="1200" b="1" i="0" u="none" strike="noStrike" dirty="0">
                        <a:solidFill>
                          <a:srgbClr val="000000"/>
                        </a:solidFill>
                        <a:effectLst/>
                        <a:latin typeface="Aptos Narrow" panose="020B0004020202020204" pitchFamily="34" charset="0"/>
                      </a:endParaRPr>
                    </a:p>
                  </a:txBody>
                  <a:tcPr marL="6399" marR="6399" marT="6399" marB="0"/>
                </a:tc>
                <a:tc>
                  <a:txBody>
                    <a:bodyPr/>
                    <a:lstStyle/>
                    <a:p>
                      <a:pPr marL="72000" marR="0" lvl="0" indent="0" algn="l" defTabSz="914400" rtl="0" eaLnBrk="1" fontAlgn="t" latinLnBrk="0" hangingPunct="1">
                        <a:lnSpc>
                          <a:spcPct val="100000"/>
                        </a:lnSpc>
                        <a:spcBef>
                          <a:spcPts val="0"/>
                        </a:spcBef>
                        <a:spcAft>
                          <a:spcPts val="400"/>
                        </a:spcAft>
                        <a:buClrTx/>
                        <a:buSzTx/>
                        <a:buFont typeface="Arial" panose="020B0604020202020204" pitchFamily="34" charset="0"/>
                        <a:buNone/>
                        <a:tabLst/>
                        <a:defRPr/>
                      </a:pPr>
                      <a:r>
                        <a:rPr lang="it-IT" sz="1200" u="none" strike="noStrike" dirty="0">
                          <a:effectLst/>
                        </a:rPr>
                        <a:t>Australasian Centre for Corporate Responsibility on behalf of shareholders sued </a:t>
                      </a:r>
                      <a:r>
                        <a:rPr lang="en-GB" sz="1200" b="1" u="none" strike="noStrike" dirty="0">
                          <a:effectLst/>
                        </a:rPr>
                        <a:t>Santos</a:t>
                      </a:r>
                    </a:p>
                    <a:p>
                      <a:pPr marL="72000" indent="0" algn="l" fontAlgn="t">
                        <a:lnSpc>
                          <a:spcPct val="100000"/>
                        </a:lnSpc>
                        <a:spcBef>
                          <a:spcPts val="0"/>
                        </a:spcBef>
                        <a:spcAft>
                          <a:spcPts val="400"/>
                        </a:spcAft>
                        <a:buFont typeface="Arial" panose="020B0604020202020204" pitchFamily="34" charset="0"/>
                        <a:buNone/>
                      </a:pPr>
                      <a:r>
                        <a:rPr lang="en-GB" sz="1200" b="1" u="none" strike="noStrike" dirty="0">
                          <a:effectLst/>
                        </a:rPr>
                        <a:t>Misrepresentations</a:t>
                      </a:r>
                      <a:r>
                        <a:rPr lang="en-GB" sz="1200" u="none" strike="noStrike" dirty="0">
                          <a:effectLst/>
                        </a:rPr>
                        <a:t> that it provides </a:t>
                      </a:r>
                      <a:r>
                        <a:rPr lang="en-GB" sz="1200" b="1" u="none" strike="noStrike" dirty="0">
                          <a:effectLst/>
                        </a:rPr>
                        <a:t>clean energy </a:t>
                      </a:r>
                      <a:r>
                        <a:rPr lang="en-GB" sz="1200" u="none" strike="noStrike" dirty="0">
                          <a:effectLst/>
                        </a:rPr>
                        <a:t>and has a </a:t>
                      </a:r>
                      <a:r>
                        <a:rPr lang="en-GB" sz="1200" b="1" u="none" strike="noStrike" dirty="0">
                          <a:effectLst/>
                        </a:rPr>
                        <a:t>plan for net zero emissions </a:t>
                      </a:r>
                      <a:r>
                        <a:rPr lang="en-GB" sz="1200" u="none" strike="noStrike" dirty="0">
                          <a:effectLst/>
                        </a:rPr>
                        <a:t>by 2040 are in violation of Australian </a:t>
                      </a:r>
                      <a:r>
                        <a:rPr lang="en-GB" sz="1200" b="1" u="none" strike="noStrike" dirty="0">
                          <a:effectLst/>
                        </a:rPr>
                        <a:t>consumer protection </a:t>
                      </a:r>
                      <a:r>
                        <a:rPr lang="en-GB" sz="1200" u="none" strike="noStrike" dirty="0">
                          <a:effectLst/>
                        </a:rPr>
                        <a:t>and </a:t>
                      </a:r>
                      <a:r>
                        <a:rPr lang="en-GB" sz="1200" b="1" u="none" strike="noStrike" dirty="0">
                          <a:effectLst/>
                        </a:rPr>
                        <a:t>corporation laws</a:t>
                      </a:r>
                      <a:r>
                        <a:rPr lang="en-GB" sz="1200" u="none" strike="noStrike" dirty="0">
                          <a:effectLst/>
                        </a:rPr>
                        <a:t>.</a:t>
                      </a:r>
                    </a:p>
                  </a:txBody>
                  <a:tcPr marL="6399" marR="6399" marT="6399" marB="0"/>
                </a:tc>
                <a:extLst>
                  <a:ext uri="{0D108BD9-81ED-4DB2-BD59-A6C34878D82A}">
                    <a16:rowId xmlns:a16="http://schemas.microsoft.com/office/drawing/2014/main" val="2813800463"/>
                  </a:ext>
                </a:extLst>
              </a:tr>
              <a:tr h="383942">
                <a:tc>
                  <a:txBody>
                    <a:bodyPr/>
                    <a:lstStyle/>
                    <a:p>
                      <a:pPr marL="72000" indent="0" algn="l" fontAlgn="t">
                        <a:lnSpc>
                          <a:spcPct val="100000"/>
                        </a:lnSpc>
                        <a:spcBef>
                          <a:spcPts val="0"/>
                        </a:spcBef>
                        <a:spcAft>
                          <a:spcPts val="400"/>
                        </a:spcAft>
                        <a:buFont typeface="Arial" panose="020B0604020202020204" pitchFamily="34" charset="0"/>
                        <a:buNone/>
                      </a:pPr>
                      <a:endParaRPr lang="en-GB" sz="1200" b="0" i="0" u="none" strike="noStrike" dirty="0">
                        <a:solidFill>
                          <a:srgbClr val="000000"/>
                        </a:solidFill>
                        <a:effectLst/>
                        <a:latin typeface="Aptos Narrow" panose="020B0004020202020204" pitchFamily="34" charset="0"/>
                      </a:endParaRPr>
                    </a:p>
                  </a:txBody>
                  <a:tcPr marL="6399" marR="6399" marT="6399" marB="0"/>
                </a:tc>
                <a:tc>
                  <a:txBody>
                    <a:bodyPr/>
                    <a:lstStyle/>
                    <a:p>
                      <a:pPr marL="72000" indent="0" algn="l" fontAlgn="t">
                        <a:lnSpc>
                          <a:spcPct val="100000"/>
                        </a:lnSpc>
                        <a:spcBef>
                          <a:spcPts val="0"/>
                        </a:spcBef>
                        <a:spcAft>
                          <a:spcPts val="400"/>
                        </a:spcAft>
                        <a:buFont typeface="Arial" panose="020B0604020202020204" pitchFamily="34" charset="0"/>
                        <a:buNone/>
                      </a:pPr>
                      <a:r>
                        <a:rPr lang="en-GB" sz="1200" b="1" u="none" strike="noStrike" dirty="0">
                          <a:effectLst/>
                        </a:rPr>
                        <a:t>UK Advertising standards </a:t>
                      </a:r>
                      <a:r>
                        <a:rPr lang="en-GB" sz="1200" u="none" strike="noStrike" dirty="0">
                          <a:effectLst/>
                        </a:rPr>
                        <a:t>- Equinor, Shell, Petronas,  Airlines and travel companies, Banks, </a:t>
                      </a:r>
                      <a:r>
                        <a:rPr lang="en-GB" sz="1200" u="none" strike="noStrike" dirty="0" err="1">
                          <a:effectLst/>
                        </a:rPr>
                        <a:t>Fifia</a:t>
                      </a:r>
                      <a:r>
                        <a:rPr lang="en-GB" sz="1200" u="none" strike="noStrike" dirty="0">
                          <a:effectLst/>
                        </a:rPr>
                        <a:t>.  Positive climate claims were likely to mislead.</a:t>
                      </a:r>
                      <a:endParaRPr lang="en-GB" sz="1200" b="0"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2021363675"/>
                  </a:ext>
                </a:extLst>
              </a:tr>
              <a:tr h="639903">
                <a:tc>
                  <a:txBody>
                    <a:bodyPr/>
                    <a:lstStyle/>
                    <a:p>
                      <a:pPr marL="72000" indent="0" algn="l" fontAlgn="t">
                        <a:lnSpc>
                          <a:spcPct val="100000"/>
                        </a:lnSpc>
                        <a:spcBef>
                          <a:spcPts val="0"/>
                        </a:spcBef>
                        <a:spcAft>
                          <a:spcPts val="400"/>
                        </a:spcAft>
                        <a:buFont typeface="Arial" panose="020B0604020202020204" pitchFamily="34" charset="0"/>
                        <a:buNone/>
                      </a:pPr>
                      <a:endParaRPr lang="en-GB" sz="1200" b="0" i="0" u="none" strike="noStrike" dirty="0">
                        <a:solidFill>
                          <a:srgbClr val="000000"/>
                        </a:solidFill>
                        <a:effectLst/>
                        <a:latin typeface="Aptos Narrow" panose="020B0004020202020204" pitchFamily="34" charset="0"/>
                      </a:endParaRPr>
                    </a:p>
                  </a:txBody>
                  <a:tcPr marL="6399" marR="6399" marT="6399" marB="0"/>
                </a:tc>
                <a:tc>
                  <a:txBody>
                    <a:bodyPr/>
                    <a:lstStyle/>
                    <a:p>
                      <a:pPr marL="72000" marR="0" lvl="0" indent="0" algn="l" defTabSz="914400" rtl="0" eaLnBrk="1" fontAlgn="t" latinLnBrk="0" hangingPunct="1">
                        <a:lnSpc>
                          <a:spcPct val="100000"/>
                        </a:lnSpc>
                        <a:spcBef>
                          <a:spcPts val="0"/>
                        </a:spcBef>
                        <a:spcAft>
                          <a:spcPts val="400"/>
                        </a:spcAft>
                        <a:buClrTx/>
                        <a:buSzTx/>
                        <a:buFont typeface="Arial" panose="020B0604020202020204" pitchFamily="34" charset="0"/>
                        <a:buNone/>
                        <a:tabLst/>
                        <a:defRPr/>
                      </a:pPr>
                      <a:r>
                        <a:rPr lang="en-GB" sz="1200" u="none" strike="noStrike" dirty="0">
                          <a:effectLst/>
                        </a:rPr>
                        <a:t>UK, Australia, multinational. Airlines, Banks, energy companies. </a:t>
                      </a:r>
                    </a:p>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Statements about  efforts to reduce and/or offset climate impacts are in </a:t>
                      </a:r>
                      <a:r>
                        <a:rPr lang="en-GB" sz="1200" b="1" u="none" strike="noStrike" dirty="0">
                          <a:effectLst/>
                        </a:rPr>
                        <a:t>breach of OECD Guidelines on responsible business conduct </a:t>
                      </a:r>
                    </a:p>
                  </a:txBody>
                  <a:tcPr marL="6399" marR="6399" marT="6399" marB="0"/>
                </a:tc>
                <a:extLst>
                  <a:ext uri="{0D108BD9-81ED-4DB2-BD59-A6C34878D82A}">
                    <a16:rowId xmlns:a16="http://schemas.microsoft.com/office/drawing/2014/main" val="380260603"/>
                  </a:ext>
                </a:extLst>
              </a:tr>
              <a:tr h="383942">
                <a:tc>
                  <a:txBody>
                    <a:bodyPr/>
                    <a:lstStyle/>
                    <a:p>
                      <a:pPr marL="72000" indent="0" algn="l" fontAlgn="t">
                        <a:lnSpc>
                          <a:spcPct val="100000"/>
                        </a:lnSpc>
                        <a:spcBef>
                          <a:spcPts val="0"/>
                        </a:spcBef>
                        <a:spcAft>
                          <a:spcPts val="400"/>
                        </a:spcAft>
                        <a:buFont typeface="Arial" panose="020B0604020202020204" pitchFamily="34" charset="0"/>
                        <a:buNone/>
                      </a:pPr>
                      <a:endParaRPr lang="en-GB" sz="1200" b="0" i="0" u="none" strike="noStrike" dirty="0">
                        <a:solidFill>
                          <a:srgbClr val="000000"/>
                        </a:solidFill>
                        <a:effectLst/>
                        <a:latin typeface="Aptos Narrow" panose="020B0004020202020204" pitchFamily="34" charset="0"/>
                      </a:endParaRPr>
                    </a:p>
                  </a:txBody>
                  <a:tcPr marL="6399" marR="6399" marT="6399" marB="0"/>
                </a:tc>
                <a:tc>
                  <a:txBody>
                    <a:bodyPr/>
                    <a:lstStyle/>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New Zealand Z Energy Ltd, petroleum </a:t>
                      </a:r>
                      <a:r>
                        <a:rPr lang="en-GB" sz="1200" b="1" u="none" strike="noStrike" dirty="0">
                          <a:effectLst/>
                        </a:rPr>
                        <a:t>retailer statements </a:t>
                      </a:r>
                      <a:r>
                        <a:rPr lang="en-GB" sz="1200" u="none" strike="noStrike" dirty="0">
                          <a:effectLst/>
                        </a:rPr>
                        <a:t>do not align its </a:t>
                      </a:r>
                      <a:r>
                        <a:rPr lang="en-GB" sz="1200" b="1" u="none" strike="noStrike" dirty="0">
                          <a:effectLst/>
                        </a:rPr>
                        <a:t>actual policies and actions</a:t>
                      </a:r>
                      <a:endParaRPr lang="en-GB" sz="1200" b="1"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1806528443"/>
                  </a:ext>
                </a:extLst>
              </a:tr>
              <a:tr h="895864">
                <a:tc>
                  <a:txBody>
                    <a:bodyPr/>
                    <a:lstStyle/>
                    <a:p>
                      <a:pPr marL="72000" indent="0" algn="l" fontAlgn="t">
                        <a:lnSpc>
                          <a:spcPct val="100000"/>
                        </a:lnSpc>
                        <a:spcBef>
                          <a:spcPts val="0"/>
                        </a:spcBef>
                        <a:spcAft>
                          <a:spcPts val="400"/>
                        </a:spcAft>
                        <a:buFont typeface="Arial" panose="020B0604020202020204" pitchFamily="34" charset="0"/>
                        <a:buNone/>
                      </a:pPr>
                      <a:r>
                        <a:rPr lang="en-GB" sz="1200" b="1" u="none" strike="noStrike" dirty="0">
                          <a:effectLst/>
                        </a:rPr>
                        <a:t>Product Attributes - "climate neutral" "total peace of mind" "Fly sustainably" "Zero emissions" on cars</a:t>
                      </a:r>
                      <a:endParaRPr lang="en-GB" sz="1200" b="1" i="0" u="none" strike="noStrike" dirty="0">
                        <a:solidFill>
                          <a:srgbClr val="000000"/>
                        </a:solidFill>
                        <a:effectLst/>
                        <a:latin typeface="Aptos Narrow" panose="020B0004020202020204" pitchFamily="34" charset="0"/>
                      </a:endParaRPr>
                    </a:p>
                  </a:txBody>
                  <a:tcPr marL="6399" marR="6399" marT="6399" marB="0"/>
                </a:tc>
                <a:tc>
                  <a:txBody>
                    <a:bodyPr/>
                    <a:lstStyle/>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Environmental attributes of a particular product, packaging, or service </a:t>
                      </a:r>
                    </a:p>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13 in Germany on a range of consumer products including food, cleaning products, financial products. labelling the product as ‘climate neutral’ left consumers with the impression that the production and distribution occurred entirely without GHG emissions. </a:t>
                      </a:r>
                    </a:p>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UK through the ASA food and drink.</a:t>
                      </a:r>
                      <a:endParaRPr lang="en-GB" sz="1200" b="0"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2572118876"/>
                  </a:ext>
                </a:extLst>
              </a:tr>
              <a:tr h="639903">
                <a:tc>
                  <a:txBody>
                    <a:bodyPr/>
                    <a:lstStyle/>
                    <a:p>
                      <a:pPr marL="72000" indent="0" algn="l" fontAlgn="t">
                        <a:lnSpc>
                          <a:spcPct val="100000"/>
                        </a:lnSpc>
                        <a:spcBef>
                          <a:spcPts val="0"/>
                        </a:spcBef>
                        <a:spcAft>
                          <a:spcPts val="400"/>
                        </a:spcAft>
                        <a:buFont typeface="Arial" panose="020B0604020202020204" pitchFamily="34" charset="0"/>
                        <a:buNone/>
                      </a:pPr>
                      <a:r>
                        <a:rPr lang="en-GB" sz="1200" b="1" u="none" strike="noStrike" dirty="0">
                          <a:effectLst/>
                        </a:rPr>
                        <a:t>Climate Risk Deception seeks to hold fossil fuel companies accountable for downplaying the impacts of climate change</a:t>
                      </a:r>
                      <a:endParaRPr lang="en-GB" sz="1200" b="1" i="0" u="none" strike="noStrike" dirty="0">
                        <a:solidFill>
                          <a:srgbClr val="000000"/>
                        </a:solidFill>
                        <a:effectLst/>
                        <a:latin typeface="Aptos Narrow" panose="020B0004020202020204" pitchFamily="34" charset="0"/>
                      </a:endParaRPr>
                    </a:p>
                  </a:txBody>
                  <a:tcPr marL="6399" marR="6399" marT="6399" marB="0"/>
                </a:tc>
                <a:tc>
                  <a:txBody>
                    <a:bodyPr/>
                    <a:lstStyle/>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France </a:t>
                      </a:r>
                      <a:r>
                        <a:rPr lang="en-GB" sz="1200" b="1" u="none" strike="noStrike" dirty="0">
                          <a:effectLst/>
                        </a:rPr>
                        <a:t>TotalEnergies’ </a:t>
                      </a:r>
                      <a:r>
                        <a:rPr lang="en-GB" sz="1200" u="none" strike="noStrike" dirty="0">
                          <a:effectLst/>
                        </a:rPr>
                        <a:t>shareholders sued for </a:t>
                      </a:r>
                      <a:r>
                        <a:rPr lang="en-GB" sz="1200" b="1" u="none" strike="noStrike" dirty="0">
                          <a:effectLst/>
                        </a:rPr>
                        <a:t>unlawful dividends and insincere accounts</a:t>
                      </a:r>
                      <a:r>
                        <a:rPr lang="en-GB" sz="1200" u="none" strike="noStrike" dirty="0">
                          <a:effectLst/>
                        </a:rPr>
                        <a:t>. </a:t>
                      </a:r>
                    </a:p>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Claim that TotalEnergies has erroneously valuated the future price of carbon and has not properly accounted for its GHGs emissions and that this has led to an overevaluation of its assets. </a:t>
                      </a:r>
                      <a:endParaRPr lang="en-GB" sz="1200" b="0"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7674791"/>
                  </a:ext>
                </a:extLst>
              </a:tr>
              <a:tr h="511922">
                <a:tc>
                  <a:txBody>
                    <a:bodyPr/>
                    <a:lstStyle/>
                    <a:p>
                      <a:pPr marL="72000" indent="0" algn="l" fontAlgn="t">
                        <a:lnSpc>
                          <a:spcPct val="100000"/>
                        </a:lnSpc>
                        <a:spcBef>
                          <a:spcPts val="0"/>
                        </a:spcBef>
                        <a:spcAft>
                          <a:spcPts val="400"/>
                        </a:spcAft>
                        <a:buFont typeface="Arial" panose="020B0604020202020204" pitchFamily="34" charset="0"/>
                        <a:buNone/>
                      </a:pPr>
                      <a:endParaRPr lang="en-GB" sz="1200" b="0" i="0" u="none" strike="noStrike">
                        <a:solidFill>
                          <a:srgbClr val="000000"/>
                        </a:solidFill>
                        <a:effectLst/>
                        <a:latin typeface="Aptos Narrow" panose="020B0004020202020204" pitchFamily="34" charset="0"/>
                      </a:endParaRPr>
                    </a:p>
                  </a:txBody>
                  <a:tcPr marL="6399" marR="6399" marT="6399" marB="0"/>
                </a:tc>
                <a:tc>
                  <a:txBody>
                    <a:bodyPr/>
                    <a:lstStyle/>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Australia AGL's Demerger Booklet provided </a:t>
                      </a:r>
                      <a:r>
                        <a:rPr lang="en-GB" sz="1200" b="1" u="none" strike="noStrike" dirty="0">
                          <a:effectLst/>
                        </a:rPr>
                        <a:t>inadequate disclosure for shareholders </a:t>
                      </a:r>
                      <a:r>
                        <a:rPr lang="en-GB" sz="1200" u="none" strike="noStrike" dirty="0">
                          <a:effectLst/>
                        </a:rPr>
                        <a:t>to make a fairly informed decision in exercising their vote on whether or not to support the demerger.</a:t>
                      </a:r>
                      <a:endParaRPr lang="en-GB" sz="1200" b="0"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297971501"/>
                  </a:ext>
                </a:extLst>
              </a:tr>
              <a:tr h="255961">
                <a:tc>
                  <a:txBody>
                    <a:bodyPr/>
                    <a:lstStyle/>
                    <a:p>
                      <a:pPr marL="72000" indent="0" algn="l" fontAlgn="t">
                        <a:lnSpc>
                          <a:spcPct val="100000"/>
                        </a:lnSpc>
                        <a:spcBef>
                          <a:spcPts val="0"/>
                        </a:spcBef>
                        <a:spcAft>
                          <a:spcPts val="400"/>
                        </a:spcAft>
                        <a:buFont typeface="Arial" panose="020B0604020202020204" pitchFamily="34" charset="0"/>
                        <a:buNone/>
                      </a:pPr>
                      <a:endParaRPr lang="en-GB" sz="1200" b="0" i="0" u="none" strike="noStrike" dirty="0">
                        <a:solidFill>
                          <a:srgbClr val="000000"/>
                        </a:solidFill>
                        <a:effectLst/>
                        <a:latin typeface="Aptos Narrow" panose="020B0004020202020204" pitchFamily="34" charset="0"/>
                      </a:endParaRPr>
                    </a:p>
                  </a:txBody>
                  <a:tcPr marL="6399" marR="6399" marT="6399" marB="0"/>
                </a:tc>
                <a:tc>
                  <a:txBody>
                    <a:bodyPr/>
                    <a:lstStyle/>
                    <a:p>
                      <a:pPr marL="72000" indent="0" algn="l" fontAlgn="t">
                        <a:lnSpc>
                          <a:spcPct val="100000"/>
                        </a:lnSpc>
                        <a:spcBef>
                          <a:spcPts val="0"/>
                        </a:spcBef>
                        <a:spcAft>
                          <a:spcPts val="400"/>
                        </a:spcAft>
                        <a:buFont typeface="Arial" panose="020B0604020202020204" pitchFamily="34" charset="0"/>
                        <a:buNone/>
                      </a:pPr>
                      <a:r>
                        <a:rPr lang="en-GB" sz="1200" u="none" strike="noStrike" dirty="0">
                          <a:effectLst/>
                        </a:rPr>
                        <a:t>California against Exxon, Shell, BP, Conoco, Chevron over their role in climate change</a:t>
                      </a:r>
                      <a:endParaRPr lang="en-GB" sz="1200" b="0" i="0" u="none" strike="noStrike" dirty="0">
                        <a:solidFill>
                          <a:srgbClr val="000000"/>
                        </a:solidFill>
                        <a:effectLst/>
                        <a:latin typeface="Aptos Narrow" panose="020B0004020202020204" pitchFamily="34" charset="0"/>
                      </a:endParaRPr>
                    </a:p>
                  </a:txBody>
                  <a:tcPr marL="6399" marR="6399" marT="6399" marB="0"/>
                </a:tc>
                <a:extLst>
                  <a:ext uri="{0D108BD9-81ED-4DB2-BD59-A6C34878D82A}">
                    <a16:rowId xmlns:a16="http://schemas.microsoft.com/office/drawing/2014/main" val="723684700"/>
                  </a:ext>
                </a:extLst>
              </a:tr>
            </a:tbl>
          </a:graphicData>
        </a:graphic>
      </p:graphicFrame>
    </p:spTree>
    <p:extLst>
      <p:ext uri="{BB962C8B-B14F-4D97-AF65-F5344CB8AC3E}">
        <p14:creationId xmlns:p14="http://schemas.microsoft.com/office/powerpoint/2010/main" val="253308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B58A7-5719-1450-C254-B1F7541CBF0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45EA65-4E67-50F8-B8AE-25EB082F33EC}"/>
              </a:ext>
            </a:extLst>
          </p:cNvPr>
          <p:cNvSpPr/>
          <p:nvPr/>
        </p:nvSpPr>
        <p:spPr>
          <a:xfrm>
            <a:off x="1597037" y="1549572"/>
            <a:ext cx="7959993" cy="34899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42DF245-D67C-EF4F-CAAD-5AD0F01178C7}"/>
              </a:ext>
            </a:extLst>
          </p:cNvPr>
          <p:cNvSpPr>
            <a:spLocks noGrp="1"/>
          </p:cNvSpPr>
          <p:nvPr>
            <p:ph type="title"/>
          </p:nvPr>
        </p:nvSpPr>
        <p:spPr>
          <a:xfrm>
            <a:off x="838203" y="365130"/>
            <a:ext cx="10515600" cy="782536"/>
          </a:xfrm>
        </p:spPr>
        <p:txBody>
          <a:bodyPr>
            <a:normAutofit/>
          </a:bodyPr>
          <a:lstStyle/>
          <a:p>
            <a:r>
              <a:rPr lang="en-US" sz="2400" dirty="0">
                <a:solidFill>
                  <a:schemeClr val="accent1"/>
                </a:solidFill>
              </a:rPr>
              <a:t>International Court of Justice</a:t>
            </a:r>
            <a:r>
              <a:rPr lang="en-GB" sz="2400" dirty="0">
                <a:solidFill>
                  <a:schemeClr val="accent1"/>
                </a:solidFill>
              </a:rPr>
              <a:t> Advisory Opinion</a:t>
            </a:r>
            <a:endParaRPr lang="en-GB" sz="2400" dirty="0">
              <a:solidFill>
                <a:schemeClr val="accent1"/>
              </a:solidFill>
              <a:ea typeface="+mn-ea"/>
              <a:cs typeface="+mn-cs"/>
            </a:endParaRPr>
          </a:p>
        </p:txBody>
      </p:sp>
      <p:cxnSp>
        <p:nvCxnSpPr>
          <p:cNvPr id="7" name="Straight Connector 10">
            <a:extLst>
              <a:ext uri="{FF2B5EF4-FFF2-40B4-BE49-F238E27FC236}">
                <a16:creationId xmlns:a16="http://schemas.microsoft.com/office/drawing/2014/main" id="{EC4332CE-C5C3-6C55-DD82-5341737B0A67}"/>
              </a:ext>
            </a:extLst>
          </p:cNvPr>
          <p:cNvCxnSpPr/>
          <p:nvPr/>
        </p:nvCxnSpPr>
        <p:spPr>
          <a:xfrm>
            <a:off x="533113" y="1061298"/>
            <a:ext cx="11292035" cy="0"/>
          </a:xfrm>
          <a:prstGeom prst="straightConnector1">
            <a:avLst/>
          </a:prstGeom>
          <a:noFill/>
          <a:ln w="38103" cap="flat">
            <a:solidFill>
              <a:srgbClr val="326486"/>
            </a:solidFill>
            <a:prstDash val="solid"/>
            <a:miter/>
          </a:ln>
        </p:spPr>
      </p:cxnSp>
      <p:graphicFrame>
        <p:nvGraphicFramePr>
          <p:cNvPr id="3" name="Table 2">
            <a:extLst>
              <a:ext uri="{FF2B5EF4-FFF2-40B4-BE49-F238E27FC236}">
                <a16:creationId xmlns:a16="http://schemas.microsoft.com/office/drawing/2014/main" id="{15CDF068-9D12-C74C-5420-605C94E1E8A4}"/>
              </a:ext>
            </a:extLst>
          </p:cNvPr>
          <p:cNvGraphicFramePr>
            <a:graphicFrameLocks noGrp="1"/>
          </p:cNvGraphicFramePr>
          <p:nvPr/>
        </p:nvGraphicFramePr>
        <p:xfrm>
          <a:off x="1581797" y="1534332"/>
          <a:ext cx="7959993" cy="3489960"/>
        </p:xfrm>
        <a:graphic>
          <a:graphicData uri="http://schemas.openxmlformats.org/drawingml/2006/table">
            <a:tbl>
              <a:tblPr bandRow="1">
                <a:tableStyleId>{5C22544A-7EE6-4342-B048-85BDC9FD1C3A}</a:tableStyleId>
              </a:tblPr>
              <a:tblGrid>
                <a:gridCol w="1076424">
                  <a:extLst>
                    <a:ext uri="{9D8B030D-6E8A-4147-A177-3AD203B41FA5}">
                      <a16:colId xmlns:a16="http://schemas.microsoft.com/office/drawing/2014/main" val="663210502"/>
                    </a:ext>
                  </a:extLst>
                </a:gridCol>
                <a:gridCol w="6883569">
                  <a:extLst>
                    <a:ext uri="{9D8B030D-6E8A-4147-A177-3AD203B41FA5}">
                      <a16:colId xmlns:a16="http://schemas.microsoft.com/office/drawing/2014/main" val="1776885777"/>
                    </a:ext>
                  </a:extLst>
                </a:gridCol>
              </a:tblGrid>
              <a:tr h="2645797">
                <a:tc>
                  <a:txBody>
                    <a:bodyPr/>
                    <a:lstStyle/>
                    <a:p>
                      <a:pPr>
                        <a:spcAft>
                          <a:spcPts val="600"/>
                        </a:spcAft>
                      </a:pPr>
                      <a:r>
                        <a:rPr lang="en-GB" sz="1600" dirty="0">
                          <a:solidFill>
                            <a:schemeClr val="accent1"/>
                          </a:solidFill>
                        </a:rPr>
                        <a:t>Qs</a:t>
                      </a:r>
                    </a:p>
                  </a:txBody>
                  <a:tcPr/>
                </a:tc>
                <a:tc>
                  <a:txBody>
                    <a:bodyPr/>
                    <a:lstStyle/>
                    <a:p>
                      <a:pPr>
                        <a:spcAft>
                          <a:spcPts val="600"/>
                        </a:spcAft>
                      </a:pPr>
                      <a:r>
                        <a:rPr lang="en-GB" sz="1600" dirty="0">
                          <a:solidFill>
                            <a:schemeClr val="accent1"/>
                          </a:solidFill>
                        </a:rPr>
                        <a:t>1. What are the </a:t>
                      </a:r>
                      <a:r>
                        <a:rPr lang="en-GB" sz="1600" b="1" dirty="0">
                          <a:solidFill>
                            <a:schemeClr val="accent1"/>
                          </a:solidFill>
                        </a:rPr>
                        <a:t>obligations of States</a:t>
                      </a:r>
                      <a:r>
                        <a:rPr lang="en-GB" sz="1600" dirty="0">
                          <a:solidFill>
                            <a:schemeClr val="accent1"/>
                          </a:solidFill>
                        </a:rPr>
                        <a:t> under international law to ensure the </a:t>
                      </a:r>
                      <a:r>
                        <a:rPr lang="en-GB" sz="1600" b="1" dirty="0">
                          <a:solidFill>
                            <a:schemeClr val="accent1"/>
                          </a:solidFill>
                        </a:rPr>
                        <a:t>protection of the climate system </a:t>
                      </a:r>
                      <a:r>
                        <a:rPr lang="en-GB" sz="1600" dirty="0">
                          <a:solidFill>
                            <a:schemeClr val="accent1"/>
                          </a:solidFill>
                        </a:rPr>
                        <a:t>and other parts of the environment from anthropogenic emissions of GHGs </a:t>
                      </a:r>
                      <a:r>
                        <a:rPr lang="en-GB" sz="1600" b="1" dirty="0">
                          <a:solidFill>
                            <a:schemeClr val="accent1"/>
                          </a:solidFill>
                        </a:rPr>
                        <a:t>for States </a:t>
                      </a:r>
                      <a:r>
                        <a:rPr lang="en-GB" sz="1600" dirty="0">
                          <a:solidFill>
                            <a:schemeClr val="accent1"/>
                          </a:solidFill>
                        </a:rPr>
                        <a:t>and for </a:t>
                      </a:r>
                      <a:r>
                        <a:rPr lang="en-GB" sz="1600" b="1" dirty="0">
                          <a:solidFill>
                            <a:schemeClr val="accent1"/>
                          </a:solidFill>
                        </a:rPr>
                        <a:t>present and future generations?</a:t>
                      </a:r>
                    </a:p>
                    <a:p>
                      <a:pPr>
                        <a:spcAft>
                          <a:spcPts val="600"/>
                        </a:spcAft>
                      </a:pPr>
                      <a:r>
                        <a:rPr lang="en-GB" sz="1600" b="0" dirty="0">
                          <a:solidFill>
                            <a:schemeClr val="accent1"/>
                          </a:solidFill>
                        </a:rPr>
                        <a:t>2. What are the </a:t>
                      </a:r>
                      <a:r>
                        <a:rPr lang="en-GB" sz="1600" b="1" dirty="0">
                          <a:solidFill>
                            <a:schemeClr val="accent1"/>
                          </a:solidFill>
                        </a:rPr>
                        <a:t>legal consequences </a:t>
                      </a:r>
                      <a:r>
                        <a:rPr lang="en-GB" sz="1600" b="0" dirty="0">
                          <a:solidFill>
                            <a:schemeClr val="accent1"/>
                          </a:solidFill>
                        </a:rPr>
                        <a:t>under these obligations </a:t>
                      </a:r>
                      <a:r>
                        <a:rPr lang="en-GB" sz="1600" b="1" dirty="0">
                          <a:solidFill>
                            <a:schemeClr val="accent1"/>
                          </a:solidFill>
                        </a:rPr>
                        <a:t>for States </a:t>
                      </a:r>
                      <a:r>
                        <a:rPr lang="en-GB" sz="1600" b="0" dirty="0">
                          <a:solidFill>
                            <a:schemeClr val="accent1"/>
                          </a:solidFill>
                        </a:rPr>
                        <a:t>where they by </a:t>
                      </a:r>
                      <a:r>
                        <a:rPr lang="en-GB" sz="1600" b="1" dirty="0">
                          <a:solidFill>
                            <a:schemeClr val="accent1"/>
                          </a:solidFill>
                        </a:rPr>
                        <a:t>their acts and omissions</a:t>
                      </a:r>
                      <a:r>
                        <a:rPr lang="en-GB" sz="1600" b="0" dirty="0">
                          <a:solidFill>
                            <a:schemeClr val="accent1"/>
                          </a:solidFill>
                        </a:rPr>
                        <a:t>, have </a:t>
                      </a:r>
                      <a:r>
                        <a:rPr lang="en-GB" sz="1600" b="1" dirty="0">
                          <a:solidFill>
                            <a:schemeClr val="accent1"/>
                          </a:solidFill>
                        </a:rPr>
                        <a:t>caused significant harm </a:t>
                      </a:r>
                      <a:r>
                        <a:rPr lang="en-GB" sz="1600" b="0" dirty="0">
                          <a:solidFill>
                            <a:schemeClr val="accent1"/>
                          </a:solidFill>
                        </a:rPr>
                        <a:t>to the climate system and other parts of the environment, with respect to:</a:t>
                      </a:r>
                    </a:p>
                    <a:p>
                      <a:pPr marL="400050" indent="-400050">
                        <a:spcAft>
                          <a:spcPts val="600"/>
                        </a:spcAft>
                        <a:buAutoNum type="romanLcParenBoth"/>
                      </a:pPr>
                      <a:r>
                        <a:rPr lang="en-GB" sz="1600" b="1" dirty="0">
                          <a:solidFill>
                            <a:schemeClr val="accent1"/>
                          </a:solidFill>
                        </a:rPr>
                        <a:t>States</a:t>
                      </a:r>
                      <a:r>
                        <a:rPr lang="en-GB" sz="1600" b="0" dirty="0">
                          <a:solidFill>
                            <a:schemeClr val="accent1"/>
                          </a:solidFill>
                        </a:rPr>
                        <a:t>, including in particular small island developing States, which due to their geographical circumstances and level of development, are injured or specially affected by or are particularly vulnerable to the adverse effects of climate change?</a:t>
                      </a:r>
                    </a:p>
                    <a:p>
                      <a:pPr marL="400050" indent="-400050">
                        <a:spcAft>
                          <a:spcPts val="600"/>
                        </a:spcAft>
                        <a:buAutoNum type="romanLcParenBoth"/>
                      </a:pPr>
                      <a:r>
                        <a:rPr lang="en-GB" sz="1600" b="1" dirty="0">
                          <a:solidFill>
                            <a:schemeClr val="accent1"/>
                          </a:solidFill>
                        </a:rPr>
                        <a:t>Peoples</a:t>
                      </a:r>
                      <a:r>
                        <a:rPr lang="en-GB" sz="1600" b="0" dirty="0">
                          <a:solidFill>
                            <a:schemeClr val="accent1"/>
                          </a:solidFill>
                        </a:rPr>
                        <a:t> and </a:t>
                      </a:r>
                      <a:r>
                        <a:rPr lang="en-GB" sz="1600" b="1" dirty="0">
                          <a:solidFill>
                            <a:schemeClr val="accent1"/>
                          </a:solidFill>
                        </a:rPr>
                        <a:t>individuals</a:t>
                      </a:r>
                      <a:r>
                        <a:rPr lang="en-GB" sz="1600" b="0" dirty="0">
                          <a:solidFill>
                            <a:schemeClr val="accent1"/>
                          </a:solidFill>
                        </a:rPr>
                        <a:t> of the </a:t>
                      </a:r>
                      <a:r>
                        <a:rPr lang="en-GB" sz="1600" b="1" dirty="0">
                          <a:solidFill>
                            <a:schemeClr val="accent1"/>
                          </a:solidFill>
                        </a:rPr>
                        <a:t>present and future </a:t>
                      </a:r>
                      <a:r>
                        <a:rPr lang="en-GB" sz="1600" b="0" dirty="0">
                          <a:solidFill>
                            <a:schemeClr val="accent1"/>
                          </a:solidFill>
                        </a:rPr>
                        <a:t>generations affected by the adverse effects of climate change?</a:t>
                      </a:r>
                    </a:p>
                  </a:txBody>
                  <a:tcPr/>
                </a:tc>
                <a:extLst>
                  <a:ext uri="{0D108BD9-81ED-4DB2-BD59-A6C34878D82A}">
                    <a16:rowId xmlns:a16="http://schemas.microsoft.com/office/drawing/2014/main" val="3003618022"/>
                  </a:ext>
                </a:extLst>
              </a:tr>
            </a:tbl>
          </a:graphicData>
        </a:graphic>
      </p:graphicFrame>
    </p:spTree>
    <p:extLst>
      <p:ext uri="{BB962C8B-B14F-4D97-AF65-F5344CB8AC3E}">
        <p14:creationId xmlns:p14="http://schemas.microsoft.com/office/powerpoint/2010/main" val="3934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BD06D-81F0-CF83-CEE8-A6E59CD3461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F3A1B0A-78EB-EC6D-DB0F-1433DB2590FC}"/>
              </a:ext>
            </a:extLst>
          </p:cNvPr>
          <p:cNvSpPr/>
          <p:nvPr/>
        </p:nvSpPr>
        <p:spPr>
          <a:xfrm>
            <a:off x="680898" y="430252"/>
            <a:ext cx="10931982" cy="593687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69F3EFE7-0E65-6371-0753-D05716E2836A}"/>
              </a:ext>
            </a:extLst>
          </p:cNvPr>
          <p:cNvGraphicFramePr>
            <a:graphicFrameLocks noGrp="1"/>
          </p:cNvGraphicFramePr>
          <p:nvPr>
            <p:extLst>
              <p:ext uri="{D42A27DB-BD31-4B8C-83A1-F6EECF244321}">
                <p14:modId xmlns:p14="http://schemas.microsoft.com/office/powerpoint/2010/main" val="2181206777"/>
              </p:ext>
            </p:extLst>
          </p:nvPr>
        </p:nvGraphicFramePr>
        <p:xfrm>
          <a:off x="670738" y="420092"/>
          <a:ext cx="10931982" cy="5936873"/>
        </p:xfrm>
        <a:graphic>
          <a:graphicData uri="http://schemas.openxmlformats.org/drawingml/2006/table">
            <a:tbl>
              <a:tblPr bandRow="1">
                <a:tableStyleId>{5C22544A-7EE6-4342-B048-85BDC9FD1C3A}</a:tableStyleId>
              </a:tblPr>
              <a:tblGrid>
                <a:gridCol w="568923">
                  <a:extLst>
                    <a:ext uri="{9D8B030D-6E8A-4147-A177-3AD203B41FA5}">
                      <a16:colId xmlns:a16="http://schemas.microsoft.com/office/drawing/2014/main" val="663210502"/>
                    </a:ext>
                  </a:extLst>
                </a:gridCol>
                <a:gridCol w="10363059">
                  <a:extLst>
                    <a:ext uri="{9D8B030D-6E8A-4147-A177-3AD203B41FA5}">
                      <a16:colId xmlns:a16="http://schemas.microsoft.com/office/drawing/2014/main" val="1776885777"/>
                    </a:ext>
                  </a:extLst>
                </a:gridCol>
              </a:tblGrid>
              <a:tr h="3564491">
                <a:tc>
                  <a:txBody>
                    <a:bodyPr/>
                    <a:lstStyle/>
                    <a:p>
                      <a:pPr>
                        <a:lnSpc>
                          <a:spcPct val="100000"/>
                        </a:lnSpc>
                        <a:spcBef>
                          <a:spcPts val="0"/>
                        </a:spcBef>
                        <a:spcAft>
                          <a:spcPts val="300"/>
                        </a:spcAft>
                      </a:pPr>
                      <a:r>
                        <a:rPr lang="en-GB" sz="1400" dirty="0">
                          <a:solidFill>
                            <a:schemeClr val="accent1"/>
                          </a:solidFill>
                        </a:rPr>
                        <a:t>A1</a:t>
                      </a:r>
                    </a:p>
                  </a:txBody>
                  <a:tcPr/>
                </a:tc>
                <a:tc>
                  <a:txBody>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b="0" i="0" kern="1200" dirty="0">
                          <a:solidFill>
                            <a:schemeClr val="accent1"/>
                          </a:solidFill>
                          <a:effectLst/>
                          <a:latin typeface="+mn-lt"/>
                          <a:ea typeface="+mn-ea"/>
                          <a:cs typeface="+mn-cs"/>
                        </a:rPr>
                        <a:t>Countries have </a:t>
                      </a:r>
                      <a:r>
                        <a:rPr lang="en-GB" sz="1400" b="1" i="0" kern="1200" dirty="0">
                          <a:solidFill>
                            <a:schemeClr val="accent1"/>
                          </a:solidFill>
                          <a:effectLst/>
                          <a:latin typeface="+mn-lt"/>
                          <a:ea typeface="+mn-ea"/>
                          <a:cs typeface="+mn-cs"/>
                        </a:rPr>
                        <a:t>binding obligations </a:t>
                      </a:r>
                      <a:r>
                        <a:rPr lang="en-GB" sz="1400" b="0" i="0" kern="1200" dirty="0">
                          <a:solidFill>
                            <a:schemeClr val="accent1"/>
                          </a:solidFill>
                          <a:effectLst/>
                          <a:latin typeface="+mn-lt"/>
                          <a:ea typeface="+mn-ea"/>
                          <a:cs typeface="+mn-cs"/>
                        </a:rPr>
                        <a:t>under the UN climate treaties </a:t>
                      </a:r>
                      <a:r>
                        <a:rPr lang="en-GB" sz="1400" b="1" i="0" kern="1200" dirty="0">
                          <a:solidFill>
                            <a:schemeClr val="accent1"/>
                          </a:solidFill>
                          <a:effectLst/>
                          <a:latin typeface="+mn-lt"/>
                          <a:ea typeface="+mn-ea"/>
                          <a:cs typeface="+mn-cs"/>
                        </a:rPr>
                        <a:t>but also </a:t>
                      </a:r>
                      <a:r>
                        <a:rPr lang="en-GB" sz="1400" b="0" i="0" kern="1200" dirty="0">
                          <a:solidFill>
                            <a:schemeClr val="accent1"/>
                          </a:solidFill>
                          <a:effectLst/>
                          <a:latin typeface="+mn-lt"/>
                          <a:ea typeface="+mn-ea"/>
                          <a:cs typeface="+mn-cs"/>
                        </a:rPr>
                        <a:t>under general international law, with further obligations arising under </a:t>
                      </a:r>
                      <a:r>
                        <a:rPr lang="en-GB" sz="1400" b="1" i="0" kern="1200" dirty="0">
                          <a:solidFill>
                            <a:schemeClr val="accent1"/>
                          </a:solidFill>
                          <a:effectLst/>
                          <a:latin typeface="+mn-lt"/>
                          <a:ea typeface="+mn-ea"/>
                          <a:cs typeface="+mn-cs"/>
                        </a:rPr>
                        <a:t>human rights law </a:t>
                      </a:r>
                      <a:r>
                        <a:rPr lang="en-GB" sz="1400" b="0" i="0" kern="1200" dirty="0">
                          <a:solidFill>
                            <a:schemeClr val="accent1"/>
                          </a:solidFill>
                          <a:effectLst/>
                          <a:latin typeface="+mn-lt"/>
                          <a:ea typeface="+mn-ea"/>
                          <a:cs typeface="+mn-cs"/>
                        </a:rPr>
                        <a:t>and from other treaties; </a:t>
                      </a:r>
                      <a:r>
                        <a:rPr lang="en-GB" sz="1400" b="1" i="0" kern="1200" dirty="0">
                          <a:solidFill>
                            <a:schemeClr val="accent1"/>
                          </a:solidFill>
                          <a:effectLst/>
                          <a:latin typeface="+mn-lt"/>
                          <a:ea typeface="+mn-ea"/>
                          <a:cs typeface="+mn-cs"/>
                        </a:rPr>
                        <a:t>Includes</a:t>
                      </a:r>
                      <a:r>
                        <a:rPr lang="en-GB" sz="1400" b="0" i="0" kern="1200" dirty="0">
                          <a:solidFill>
                            <a:schemeClr val="accent1"/>
                          </a:solidFill>
                          <a:effectLst/>
                          <a:latin typeface="+mn-lt"/>
                          <a:ea typeface="+mn-ea"/>
                          <a:cs typeface="+mn-cs"/>
                        </a:rPr>
                        <a:t> States (US) that are not a party to the international climate treaties.</a:t>
                      </a:r>
                      <a:endParaRPr lang="en-GB" sz="1400" b="1" i="0" kern="1200" dirty="0">
                        <a:solidFill>
                          <a:schemeClr val="accent1"/>
                        </a:solidFill>
                        <a:effectLst/>
                        <a:latin typeface="+mn-lt"/>
                        <a:ea typeface="+mn-ea"/>
                        <a:cs typeface="+mn-cs"/>
                      </a:endParaRPr>
                    </a:p>
                    <a:p>
                      <a:pPr marL="742950" lvl="1" indent="-285750">
                        <a:lnSpc>
                          <a:spcPct val="100000"/>
                        </a:lnSpc>
                        <a:spcBef>
                          <a:spcPts val="0"/>
                        </a:spcBef>
                        <a:spcAft>
                          <a:spcPts val="300"/>
                        </a:spcAft>
                        <a:buFont typeface="Arial" panose="020B0604020202020204" pitchFamily="34" charset="0"/>
                        <a:buChar char="•"/>
                      </a:pPr>
                      <a:r>
                        <a:rPr lang="en-GB" sz="1400" b="0" i="0" kern="1200" dirty="0">
                          <a:solidFill>
                            <a:schemeClr val="accent1"/>
                          </a:solidFill>
                          <a:effectLst/>
                          <a:latin typeface="+mn-lt"/>
                          <a:ea typeface="+mn-ea"/>
                          <a:cs typeface="+mn-cs"/>
                        </a:rPr>
                        <a:t>Duty to ensure </a:t>
                      </a:r>
                      <a:r>
                        <a:rPr lang="en-GB" sz="1400" b="1" i="0" kern="1200" dirty="0">
                          <a:solidFill>
                            <a:schemeClr val="accent1"/>
                          </a:solidFill>
                          <a:effectLst/>
                          <a:latin typeface="+mn-lt"/>
                          <a:ea typeface="+mn-ea"/>
                          <a:cs typeface="+mn-cs"/>
                        </a:rPr>
                        <a:t>protection of the climate system</a:t>
                      </a:r>
                      <a:endParaRPr lang="en-GB" sz="1400" b="0" i="0" kern="1200" dirty="0">
                        <a:solidFill>
                          <a:schemeClr val="accent1"/>
                        </a:solidFill>
                        <a:effectLst/>
                        <a:latin typeface="+mn-lt"/>
                        <a:ea typeface="+mn-ea"/>
                        <a:cs typeface="+mn-cs"/>
                      </a:endParaRPr>
                    </a:p>
                    <a:p>
                      <a:pPr marL="742950" lvl="1" indent="-285750">
                        <a:lnSpc>
                          <a:spcPct val="100000"/>
                        </a:lnSpc>
                        <a:spcBef>
                          <a:spcPts val="0"/>
                        </a:spcBef>
                        <a:spcAft>
                          <a:spcPts val="300"/>
                        </a:spcAft>
                        <a:buFont typeface="Arial" panose="020B0604020202020204" pitchFamily="34" charset="0"/>
                        <a:buChar char="•"/>
                      </a:pPr>
                      <a:r>
                        <a:rPr lang="en-GB" sz="1400" b="0" i="0" kern="1200" dirty="0">
                          <a:solidFill>
                            <a:schemeClr val="accent1"/>
                          </a:solidFill>
                          <a:effectLst/>
                          <a:latin typeface="+mn-lt"/>
                          <a:ea typeface="+mn-ea"/>
                          <a:cs typeface="+mn-cs"/>
                        </a:rPr>
                        <a:t>Duty to </a:t>
                      </a:r>
                      <a:r>
                        <a:rPr lang="en-GB" sz="1400" b="1" i="0" kern="1200" dirty="0">
                          <a:solidFill>
                            <a:schemeClr val="accent1"/>
                          </a:solidFill>
                          <a:effectLst/>
                          <a:latin typeface="+mn-lt"/>
                          <a:ea typeface="+mn-ea"/>
                          <a:cs typeface="+mn-cs"/>
                        </a:rPr>
                        <a:t>prevent</a:t>
                      </a:r>
                      <a:r>
                        <a:rPr lang="en-GB" sz="1400" b="0" i="0" kern="1200" dirty="0">
                          <a:solidFill>
                            <a:schemeClr val="accent1"/>
                          </a:solidFill>
                          <a:effectLst/>
                          <a:latin typeface="+mn-lt"/>
                          <a:ea typeface="+mn-ea"/>
                          <a:cs typeface="+mn-cs"/>
                        </a:rPr>
                        <a:t> </a:t>
                      </a:r>
                      <a:r>
                        <a:rPr lang="en-GB" sz="1400" b="1" i="0" kern="1200" dirty="0">
                          <a:solidFill>
                            <a:schemeClr val="accent1"/>
                          </a:solidFill>
                          <a:effectLst/>
                          <a:latin typeface="+mn-lt"/>
                          <a:ea typeface="+mn-ea"/>
                          <a:cs typeface="+mn-cs"/>
                        </a:rPr>
                        <a:t>significant harm to the environment</a:t>
                      </a:r>
                      <a:r>
                        <a:rPr lang="en-GB" sz="1400" b="0" i="0" kern="1200" dirty="0">
                          <a:solidFill>
                            <a:schemeClr val="accent1"/>
                          </a:solidFill>
                          <a:effectLst/>
                          <a:latin typeface="+mn-lt"/>
                          <a:ea typeface="+mn-ea"/>
                          <a:cs typeface="+mn-cs"/>
                        </a:rPr>
                        <a:t> </a:t>
                      </a:r>
                    </a:p>
                    <a:p>
                      <a:pPr marL="742950" lvl="1" indent="-285750">
                        <a:lnSpc>
                          <a:spcPct val="100000"/>
                        </a:lnSpc>
                        <a:spcBef>
                          <a:spcPts val="0"/>
                        </a:spcBef>
                        <a:spcAft>
                          <a:spcPts val="300"/>
                        </a:spcAft>
                        <a:buFont typeface="Arial" panose="020B0604020202020204" pitchFamily="34" charset="0"/>
                        <a:buChar char="•"/>
                      </a:pPr>
                      <a:r>
                        <a:rPr lang="en-GB" sz="1400" b="0" i="0" kern="1200" dirty="0">
                          <a:solidFill>
                            <a:schemeClr val="accent1"/>
                          </a:solidFill>
                          <a:effectLst/>
                          <a:latin typeface="+mn-lt"/>
                          <a:ea typeface="+mn-ea"/>
                          <a:cs typeface="+mn-cs"/>
                        </a:rPr>
                        <a:t>Duty to </a:t>
                      </a:r>
                      <a:r>
                        <a:rPr lang="en-GB" sz="1400" b="1" i="0" kern="1200" dirty="0">
                          <a:solidFill>
                            <a:schemeClr val="accent1"/>
                          </a:solidFill>
                          <a:effectLst/>
                          <a:latin typeface="+mn-lt"/>
                          <a:ea typeface="+mn-ea"/>
                          <a:cs typeface="+mn-cs"/>
                        </a:rPr>
                        <a:t>cooperate</a:t>
                      </a:r>
                      <a:r>
                        <a:rPr lang="en-GB" sz="1400" b="0" i="0" kern="1200" dirty="0">
                          <a:solidFill>
                            <a:schemeClr val="accent1"/>
                          </a:solidFill>
                          <a:effectLst/>
                          <a:latin typeface="+mn-lt"/>
                          <a:ea typeface="+mn-ea"/>
                          <a:cs typeface="+mn-cs"/>
                        </a:rPr>
                        <a:t> with each other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dirty="0">
                          <a:solidFill>
                            <a:schemeClr val="accent1"/>
                          </a:solidFill>
                        </a:rPr>
                        <a:t>Recognises a </a:t>
                      </a:r>
                      <a:r>
                        <a:rPr lang="en-GB" sz="1400" b="1" dirty="0">
                          <a:solidFill>
                            <a:schemeClr val="accent1"/>
                          </a:solidFill>
                        </a:rPr>
                        <a:t>human right </a:t>
                      </a:r>
                      <a:r>
                        <a:rPr lang="en-GB" sz="1400" dirty="0">
                          <a:solidFill>
                            <a:schemeClr val="accent1"/>
                          </a:solidFill>
                        </a:rPr>
                        <a:t>to clean, healthy and sustainable environment </a:t>
                      </a:r>
                      <a:endParaRPr lang="en-GB" sz="1400" b="0" i="0" kern="1200" dirty="0">
                        <a:solidFill>
                          <a:schemeClr val="accent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b="1" dirty="0">
                          <a:solidFill>
                            <a:schemeClr val="accent1"/>
                          </a:solidFill>
                        </a:rPr>
                        <a:t>All states </a:t>
                      </a:r>
                      <a:r>
                        <a:rPr lang="en-GB" sz="1400" dirty="0">
                          <a:solidFill>
                            <a:schemeClr val="accent1"/>
                          </a:solidFill>
                        </a:rPr>
                        <a:t>have a </a:t>
                      </a:r>
                      <a:r>
                        <a:rPr lang="en-GB" sz="1400" b="1" dirty="0">
                          <a:solidFill>
                            <a:schemeClr val="accent1"/>
                          </a:solidFill>
                        </a:rPr>
                        <a:t>duty</a:t>
                      </a:r>
                      <a:r>
                        <a:rPr lang="en-GB" sz="1400" dirty="0">
                          <a:solidFill>
                            <a:schemeClr val="accent1"/>
                          </a:solidFill>
                        </a:rPr>
                        <a:t> of care </a:t>
                      </a:r>
                      <a:r>
                        <a:rPr lang="en-GB" sz="1400" b="1" dirty="0">
                          <a:solidFill>
                            <a:schemeClr val="accent1"/>
                          </a:solidFill>
                        </a:rPr>
                        <a:t>towards all states </a:t>
                      </a:r>
                      <a:r>
                        <a:rPr lang="en-GB" sz="1400" dirty="0">
                          <a:solidFill>
                            <a:schemeClr val="accent1"/>
                          </a:solidFill>
                        </a:rPr>
                        <a:t>and </a:t>
                      </a:r>
                      <a:r>
                        <a:rPr lang="en-GB" sz="1400" b="1" dirty="0">
                          <a:solidFill>
                            <a:schemeClr val="accent1"/>
                          </a:solidFill>
                        </a:rPr>
                        <a:t>individuals</a:t>
                      </a:r>
                      <a:r>
                        <a:rPr lang="en-GB" sz="1400" dirty="0">
                          <a:solidFill>
                            <a:schemeClr val="accent1"/>
                          </a:solidFill>
                        </a:rPr>
                        <a:t> or groups, not just a duty of developed countries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accent1"/>
                          </a:solidFill>
                        </a:rPr>
                        <a:t>Breach of the duty </a:t>
                      </a:r>
                      <a:r>
                        <a:rPr lang="en-GB" sz="1400" dirty="0">
                          <a:solidFill>
                            <a:schemeClr val="accent1"/>
                          </a:solidFill>
                        </a:rPr>
                        <a:t>– </a:t>
                      </a:r>
                      <a:r>
                        <a:rPr lang="en-GB" sz="1400" b="1" dirty="0">
                          <a:solidFill>
                            <a:schemeClr val="accent1"/>
                          </a:solidFill>
                        </a:rPr>
                        <a:t>standard of care</a:t>
                      </a:r>
                      <a:endParaRPr lang="en-GB" sz="1400" dirty="0">
                        <a:solidFill>
                          <a:schemeClr val="accent1"/>
                        </a:solidFil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dirty="0">
                          <a:solidFill>
                            <a:schemeClr val="accent1"/>
                          </a:solidFill>
                          <a:effectLst/>
                          <a:latin typeface="+mn-lt"/>
                          <a:ea typeface="+mn-ea"/>
                          <a:cs typeface="+mn-cs"/>
                        </a:rPr>
                        <a:t>must </a:t>
                      </a:r>
                      <a:r>
                        <a:rPr lang="en-GB" sz="1400" b="1" i="0" kern="1200" dirty="0">
                          <a:solidFill>
                            <a:schemeClr val="accent1"/>
                          </a:solidFill>
                          <a:effectLst/>
                          <a:latin typeface="+mn-lt"/>
                          <a:ea typeface="+mn-ea"/>
                          <a:cs typeface="+mn-cs"/>
                        </a:rPr>
                        <a:t>use all means at their disposal </a:t>
                      </a:r>
                      <a:r>
                        <a:rPr lang="en-GB" sz="1400" b="0" i="0" kern="1200" dirty="0">
                          <a:solidFill>
                            <a:schemeClr val="accent1"/>
                          </a:solidFill>
                          <a:effectLst/>
                          <a:latin typeface="+mn-lt"/>
                          <a:ea typeface="+mn-ea"/>
                          <a:cs typeface="+mn-cs"/>
                        </a:rPr>
                        <a:t>(subjective)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dirty="0">
                          <a:solidFill>
                            <a:schemeClr val="accent1"/>
                          </a:solidFill>
                          <a:effectLst/>
                          <a:latin typeface="+mn-lt"/>
                          <a:ea typeface="+mn-ea"/>
                          <a:cs typeface="+mn-cs"/>
                        </a:rPr>
                        <a:t>PA give binding obligations to mitigate and adapt, </a:t>
                      </a:r>
                      <a:r>
                        <a:rPr lang="en-GB" sz="1400" b="1" i="0" kern="1200" dirty="0">
                          <a:solidFill>
                            <a:schemeClr val="accent1"/>
                          </a:solidFill>
                          <a:effectLst/>
                          <a:latin typeface="+mn-lt"/>
                          <a:ea typeface="+mn-ea"/>
                          <a:cs typeface="+mn-cs"/>
                        </a:rPr>
                        <a:t>1.5</a:t>
                      </a:r>
                      <a:r>
                        <a:rPr lang="en-GB" sz="1400" b="1" i="0" kern="1200" baseline="30000" dirty="0">
                          <a:solidFill>
                            <a:schemeClr val="accent1"/>
                          </a:solidFill>
                          <a:effectLst/>
                          <a:latin typeface="+mn-lt"/>
                          <a:ea typeface="+mn-ea"/>
                          <a:cs typeface="+mn-cs"/>
                        </a:rPr>
                        <a:t>o</a:t>
                      </a:r>
                      <a:r>
                        <a:rPr lang="en-GB" sz="1400" b="1" i="0" kern="1200" dirty="0">
                          <a:solidFill>
                            <a:schemeClr val="accent1"/>
                          </a:solidFill>
                          <a:effectLst/>
                          <a:latin typeface="+mn-lt"/>
                          <a:ea typeface="+mn-ea"/>
                          <a:cs typeface="+mn-cs"/>
                        </a:rPr>
                        <a:t>C is agreed goal</a:t>
                      </a:r>
                      <a:r>
                        <a:rPr lang="en-GB" sz="1400" b="0" i="0" kern="1200" dirty="0">
                          <a:solidFill>
                            <a:schemeClr val="accent1"/>
                          </a:solidFill>
                          <a:effectLst/>
                          <a:latin typeface="+mn-lt"/>
                          <a:ea typeface="+mn-ea"/>
                          <a:cs typeface="+mn-cs"/>
                        </a:rPr>
                        <a:t>, countries obliged to put forward </a:t>
                      </a:r>
                      <a:r>
                        <a:rPr lang="en-GB" sz="1400" b="1" i="0" kern="1200" dirty="0">
                          <a:solidFill>
                            <a:schemeClr val="accent1"/>
                          </a:solidFill>
                          <a:effectLst/>
                          <a:latin typeface="+mn-lt"/>
                          <a:ea typeface="+mn-ea"/>
                          <a:cs typeface="+mn-cs"/>
                        </a:rPr>
                        <a:t>highest possible ambition </a:t>
                      </a:r>
                      <a:r>
                        <a:rPr lang="en-GB" sz="1400" b="0" i="0" kern="1200" dirty="0">
                          <a:solidFill>
                            <a:schemeClr val="accent1"/>
                          </a:solidFill>
                          <a:effectLst/>
                          <a:latin typeface="+mn-lt"/>
                          <a:ea typeface="+mn-ea"/>
                          <a:cs typeface="+mn-cs"/>
                        </a:rPr>
                        <a:t>to make adequate contribution </a:t>
                      </a:r>
                    </a:p>
                    <a:p>
                      <a:pPr marL="285750" indent="-285750">
                        <a:lnSpc>
                          <a:spcPct val="100000"/>
                        </a:lnSpc>
                        <a:spcBef>
                          <a:spcPts val="0"/>
                        </a:spcBef>
                        <a:spcAft>
                          <a:spcPts val="300"/>
                        </a:spcAft>
                        <a:buFont typeface="Arial" panose="020B0604020202020204" pitchFamily="34" charset="0"/>
                        <a:buChar char="•"/>
                      </a:pPr>
                      <a:r>
                        <a:rPr lang="en-GB" sz="1400" b="0" i="0" u="none" strike="noStrike" kern="1200" dirty="0">
                          <a:solidFill>
                            <a:schemeClr val="accent1"/>
                          </a:solidFill>
                          <a:effectLst/>
                          <a:latin typeface="+mn-lt"/>
                          <a:ea typeface="+mn-ea"/>
                          <a:cs typeface="+mn-cs"/>
                        </a:rPr>
                        <a:t>Examples of breach</a:t>
                      </a:r>
                    </a:p>
                    <a:p>
                      <a:pPr marL="742950" lvl="1" indent="-285750">
                        <a:lnSpc>
                          <a:spcPct val="100000"/>
                        </a:lnSpc>
                        <a:spcBef>
                          <a:spcPts val="0"/>
                        </a:spcBef>
                        <a:spcAft>
                          <a:spcPts val="300"/>
                        </a:spcAft>
                        <a:buFontTx/>
                        <a:buChar char="-"/>
                      </a:pPr>
                      <a:r>
                        <a:rPr lang="en-GB" sz="1400" b="0" i="0" u="none" strike="noStrike" kern="1200" dirty="0">
                          <a:solidFill>
                            <a:schemeClr val="accent1"/>
                          </a:solidFill>
                          <a:effectLst/>
                          <a:latin typeface="+mn-lt"/>
                          <a:ea typeface="+mn-ea"/>
                          <a:cs typeface="+mn-cs"/>
                        </a:rPr>
                        <a:t>Failing to set out or implement NDC</a:t>
                      </a:r>
                    </a:p>
                    <a:p>
                      <a:pPr marL="742950" lvl="1" indent="-285750">
                        <a:lnSpc>
                          <a:spcPct val="100000"/>
                        </a:lnSpc>
                        <a:spcBef>
                          <a:spcPts val="0"/>
                        </a:spcBef>
                        <a:spcAft>
                          <a:spcPts val="300"/>
                        </a:spcAft>
                        <a:buFontTx/>
                        <a:buChar char="-"/>
                      </a:pPr>
                      <a:r>
                        <a:rPr lang="en-GB" sz="1400" b="0" i="0" u="none" strike="noStrike" kern="1200" dirty="0">
                          <a:solidFill>
                            <a:schemeClr val="accent1"/>
                          </a:solidFill>
                          <a:effectLst/>
                          <a:latin typeface="+mn-lt"/>
                          <a:ea typeface="+mn-ea"/>
                          <a:cs typeface="+mn-cs"/>
                        </a:rPr>
                        <a:t>Failing to sufficiently regulate emissions</a:t>
                      </a:r>
                      <a:r>
                        <a:rPr lang="en-GB" sz="1400" b="0" i="0" kern="1200" dirty="0">
                          <a:solidFill>
                            <a:schemeClr val="accent1"/>
                          </a:solidFill>
                          <a:effectLst/>
                          <a:latin typeface="+mn-lt"/>
                          <a:ea typeface="+mn-ea"/>
                          <a:cs typeface="+mn-cs"/>
                        </a:rPr>
                        <a:t> </a:t>
                      </a:r>
                    </a:p>
                    <a:p>
                      <a:pPr marL="285750" indent="-285750">
                        <a:lnSpc>
                          <a:spcPct val="100000"/>
                        </a:lnSpc>
                        <a:spcBef>
                          <a:spcPts val="0"/>
                        </a:spcBef>
                        <a:spcAft>
                          <a:spcPts val="300"/>
                        </a:spcAft>
                        <a:buFont typeface="Arial" panose="020B0604020202020204" pitchFamily="34" charset="0"/>
                        <a:buChar char="•"/>
                      </a:pPr>
                      <a:r>
                        <a:rPr lang="en-GB" sz="1400" b="0" i="1" u="sng" kern="1200" dirty="0">
                          <a:solidFill>
                            <a:schemeClr val="accent1"/>
                          </a:solidFill>
                          <a:effectLst/>
                          <a:latin typeface="+mn-lt"/>
                          <a:ea typeface="+mn-ea"/>
                          <a:cs typeface="+mn-cs"/>
                        </a:rPr>
                        <a:t>Must use all means at their disposal to prevent or control activities carried out within their jurisdiction from causing significant harm</a:t>
                      </a:r>
                    </a:p>
                  </a:txBody>
                  <a:tcPr/>
                </a:tc>
                <a:extLst>
                  <a:ext uri="{0D108BD9-81ED-4DB2-BD59-A6C34878D82A}">
                    <a16:rowId xmlns:a16="http://schemas.microsoft.com/office/drawing/2014/main" val="3861868352"/>
                  </a:ext>
                </a:extLst>
              </a:tr>
              <a:tr h="1875413">
                <a:tc>
                  <a:txBody>
                    <a:bodyPr/>
                    <a:lstStyle/>
                    <a:p>
                      <a:pPr>
                        <a:lnSpc>
                          <a:spcPct val="100000"/>
                        </a:lnSpc>
                        <a:spcBef>
                          <a:spcPts val="0"/>
                        </a:spcBef>
                        <a:spcAft>
                          <a:spcPts val="300"/>
                        </a:spcAft>
                      </a:pPr>
                      <a:r>
                        <a:rPr lang="en-GB" sz="1400" dirty="0"/>
                        <a:t>A 2</a:t>
                      </a:r>
                    </a:p>
                  </a:txBody>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400" b="1" i="0" kern="1200" dirty="0">
                          <a:solidFill>
                            <a:schemeClr val="dk1"/>
                          </a:solidFill>
                          <a:effectLst/>
                          <a:latin typeface="+mn-lt"/>
                          <a:ea typeface="+mn-ea"/>
                          <a:cs typeface="+mn-cs"/>
                        </a:rPr>
                        <a:t>Consequences of breaches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b="1" kern="1200" dirty="0">
                          <a:solidFill>
                            <a:schemeClr val="dk1"/>
                          </a:solidFill>
                          <a:latin typeface="+mn-lt"/>
                          <a:ea typeface="+mn-ea"/>
                          <a:cs typeface="+mn-cs"/>
                        </a:rPr>
                        <a:t>Causation</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dirty="0"/>
                        <a:t>attribution and apportionment of responsibility are to be resolved on a </a:t>
                      </a:r>
                      <a:r>
                        <a:rPr lang="en-GB" sz="1400" b="0" kern="1200" dirty="0">
                          <a:solidFill>
                            <a:schemeClr val="dk1"/>
                          </a:solidFill>
                          <a:latin typeface="+mn-lt"/>
                          <a:ea typeface="+mn-ea"/>
                          <a:cs typeface="+mn-cs"/>
                        </a:rPr>
                        <a:t>case by case basis, </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b="0" kern="1200" dirty="0">
                          <a:solidFill>
                            <a:schemeClr val="dk1"/>
                          </a:solidFill>
                          <a:latin typeface="+mn-lt"/>
                          <a:ea typeface="+mn-ea"/>
                          <a:cs typeface="+mn-cs"/>
                        </a:rPr>
                        <a:t>attribution to any organ of the state (expressly failure to regulate or control: fossil fuel production, consumption, exploration licenses and subsidies may constitute wrongful act)</a:t>
                      </a:r>
                    </a:p>
                    <a:p>
                      <a:pPr marL="742950"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b="0" kern="1200" dirty="0">
                          <a:solidFill>
                            <a:schemeClr val="dk1"/>
                          </a:solidFill>
                          <a:latin typeface="+mn-lt"/>
                          <a:ea typeface="+mn-ea"/>
                          <a:cs typeface="+mn-cs"/>
                        </a:rPr>
                        <a:t>Is </a:t>
                      </a:r>
                      <a:r>
                        <a:rPr lang="en-GB" sz="1400" b="0" i="0" kern="1200" dirty="0">
                          <a:solidFill>
                            <a:schemeClr val="dk1"/>
                          </a:solidFill>
                          <a:effectLst/>
                          <a:latin typeface="+mn-lt"/>
                          <a:ea typeface="+mn-ea"/>
                          <a:cs typeface="+mn-cs"/>
                        </a:rPr>
                        <a:t>scientifically possible to tie climate damage to specific sources historic and current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400" b="1" dirty="0"/>
                        <a:t>Consequences </a:t>
                      </a:r>
                      <a:r>
                        <a:rPr lang="en-GB" sz="1400" dirty="0"/>
                        <a:t>– rectification, restitution, specific performance, reparations </a:t>
                      </a:r>
                      <a:r>
                        <a:rPr lang="en-GB" sz="1400" b="1" dirty="0"/>
                        <a:t>including</a:t>
                      </a:r>
                      <a:r>
                        <a:rPr lang="en-GB" sz="1400" dirty="0"/>
                        <a:t> compensation for loss and damage</a:t>
                      </a:r>
                    </a:p>
                  </a:txBody>
                  <a:tcPr/>
                </a:tc>
                <a:extLst>
                  <a:ext uri="{0D108BD9-81ED-4DB2-BD59-A6C34878D82A}">
                    <a16:rowId xmlns:a16="http://schemas.microsoft.com/office/drawing/2014/main" val="2677717046"/>
                  </a:ext>
                </a:extLst>
              </a:tr>
            </a:tbl>
          </a:graphicData>
        </a:graphic>
      </p:graphicFrame>
    </p:spTree>
    <p:extLst>
      <p:ext uri="{BB962C8B-B14F-4D97-AF65-F5344CB8AC3E}">
        <p14:creationId xmlns:p14="http://schemas.microsoft.com/office/powerpoint/2010/main" val="300944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147475858">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299E4280-9057-DB55-5BF3-29F383D138BC}"/>
              </a:ext>
            </a:extLst>
          </p:cNvPr>
          <p:cNvSpPr txBox="1">
            <a:spLocks noGrp="1" noChangeArrowheads="1"/>
          </p:cNvSpPr>
          <p:nvPr>
            <p:ph idx="1"/>
          </p:nvPr>
        </p:nvSpPr>
        <p:spPr>
          <a:xfrm>
            <a:off x="838200" y="1839913"/>
            <a:ext cx="10515600" cy="1209675"/>
          </a:xfrm>
        </p:spPr>
        <p:txBody>
          <a:bodyPr anchorCtr="1"/>
          <a:lstStyle/>
          <a:p>
            <a:pPr marL="0" indent="0" algn="ctr" eaLnBrk="1">
              <a:buFont typeface="Arial" panose="020B0604020202020204" pitchFamily="34" charset="0"/>
              <a:buNone/>
            </a:pPr>
            <a:r>
              <a:rPr altLang="en-US" sz="8000">
                <a:solidFill>
                  <a:srgbClr val="156082"/>
                </a:solidFill>
                <a:latin typeface="Aptos" panose="020B0004020202020204" pitchFamily="34" charset="0"/>
              </a:rPr>
              <a:t>Qs?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47C6-835C-0EF6-AAD4-0214216AFBA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C783B9E-8761-9FE7-F457-22E261E872D7}"/>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t>Examples</a:t>
            </a:r>
          </a:p>
        </p:txBody>
      </p:sp>
      <p:cxnSp>
        <p:nvCxnSpPr>
          <p:cNvPr id="6" name="Straight Connector 10">
            <a:extLst>
              <a:ext uri="{FF2B5EF4-FFF2-40B4-BE49-F238E27FC236}">
                <a16:creationId xmlns:a16="http://schemas.microsoft.com/office/drawing/2014/main" id="{E7DC9BC2-648D-0B92-3FED-66973356EE82}"/>
              </a:ext>
            </a:extLst>
          </p:cNvPr>
          <p:cNvCxnSpPr/>
          <p:nvPr/>
        </p:nvCxnSpPr>
        <p:spPr>
          <a:xfrm>
            <a:off x="533113" y="1061298"/>
            <a:ext cx="11292035" cy="0"/>
          </a:xfrm>
          <a:prstGeom prst="straightConnector1">
            <a:avLst/>
          </a:prstGeom>
          <a:noFill/>
          <a:ln w="38103" cap="flat">
            <a:solidFill>
              <a:srgbClr val="326486"/>
            </a:solidFill>
            <a:prstDash val="solid"/>
            <a:miter/>
          </a:ln>
        </p:spPr>
      </p:cxnSp>
      <p:grpSp>
        <p:nvGrpSpPr>
          <p:cNvPr id="12" name="Group 11">
            <a:extLst>
              <a:ext uri="{FF2B5EF4-FFF2-40B4-BE49-F238E27FC236}">
                <a16:creationId xmlns:a16="http://schemas.microsoft.com/office/drawing/2014/main" id="{8D947280-0958-C988-16B4-37CAA70C87A4}"/>
              </a:ext>
            </a:extLst>
          </p:cNvPr>
          <p:cNvGrpSpPr/>
          <p:nvPr/>
        </p:nvGrpSpPr>
        <p:grpSpPr>
          <a:xfrm>
            <a:off x="5896454" y="4658418"/>
            <a:ext cx="5752306" cy="1815882"/>
            <a:chOff x="5773585" y="3974003"/>
            <a:chExt cx="5752306" cy="1815882"/>
          </a:xfrm>
        </p:grpSpPr>
        <p:sp>
          <p:nvSpPr>
            <p:cNvPr id="2" name="TextBox 1">
              <a:extLst>
                <a:ext uri="{FF2B5EF4-FFF2-40B4-BE49-F238E27FC236}">
                  <a16:creationId xmlns:a16="http://schemas.microsoft.com/office/drawing/2014/main" id="{84A07AD3-3942-070C-2F27-B16F4E310A50}"/>
                </a:ext>
              </a:extLst>
            </p:cNvPr>
            <p:cNvSpPr txBox="1"/>
            <p:nvPr/>
          </p:nvSpPr>
          <p:spPr>
            <a:xfrm>
              <a:off x="5773585" y="3974003"/>
              <a:ext cx="5752306" cy="181588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a:spAutoFit/>
            </a:bodyPr>
            <a:lstStyle/>
            <a:p>
              <a:pPr algn="just">
                <a:buNone/>
              </a:pPr>
              <a:r>
                <a:rPr lang="en-GB" sz="1400" b="1" dirty="0">
                  <a:solidFill>
                    <a:schemeClr val="accent1"/>
                  </a:solidFill>
                </a:rPr>
                <a:t>Draft Act Feeback open until 22 September 2025</a:t>
              </a:r>
            </a:p>
            <a:p>
              <a:pPr algn="just">
                <a:buNone/>
              </a:pPr>
              <a:r>
                <a:rPr lang="en-GB" sz="1400" dirty="0">
                  <a:solidFill>
                    <a:schemeClr val="accent1"/>
                  </a:solidFill>
                </a:rPr>
                <a:t>This initiative establishes methodologies to certify carbon removal activities in which CO2 captured from the atmosphere is permanently stored. These activities are related to:</a:t>
              </a:r>
            </a:p>
            <a:p>
              <a:pPr marL="285750" indent="-285750" algn="just">
                <a:buFont typeface="Arial" panose="020B0604020202020204" pitchFamily="34" charset="0"/>
                <a:buChar char="•"/>
              </a:pPr>
              <a:r>
                <a:rPr lang="en-GB" sz="1400" dirty="0">
                  <a:solidFill>
                    <a:schemeClr val="accent1"/>
                  </a:solidFill>
                </a:rPr>
                <a:t>direct air carbon capture and storage (DACCS)</a:t>
              </a:r>
            </a:p>
            <a:p>
              <a:pPr marL="285750" indent="-285750">
                <a:buFont typeface="Arial" panose="020B0604020202020204" pitchFamily="34" charset="0"/>
                <a:buChar char="•"/>
              </a:pPr>
              <a:r>
                <a:rPr lang="en-GB" sz="1400" dirty="0">
                  <a:solidFill>
                    <a:schemeClr val="accent1"/>
                  </a:solidFill>
                </a:rPr>
                <a:t>biogenic carbon capture and storage </a:t>
              </a:r>
              <a:br>
                <a:rPr lang="en-GB" sz="1400" dirty="0">
                  <a:solidFill>
                    <a:schemeClr val="accent1"/>
                  </a:solidFill>
                </a:rPr>
              </a:br>
              <a:r>
                <a:rPr lang="en-GB" sz="1400" dirty="0">
                  <a:solidFill>
                    <a:schemeClr val="accent1"/>
                  </a:solidFill>
                </a:rPr>
                <a:t>(</a:t>
              </a:r>
              <a:r>
                <a:rPr lang="en-GB" sz="1400" dirty="0" err="1">
                  <a:solidFill>
                    <a:schemeClr val="accent1"/>
                  </a:solidFill>
                </a:rPr>
                <a:t>BioCCS</a:t>
              </a:r>
              <a:r>
                <a:rPr lang="en-GB" sz="1400" dirty="0">
                  <a:solidFill>
                    <a:schemeClr val="accent1"/>
                  </a:solidFill>
                </a:rPr>
                <a:t>)</a:t>
              </a:r>
            </a:p>
            <a:p>
              <a:pPr marL="285750" indent="-285750" algn="just">
                <a:buFont typeface="Arial" panose="020B0604020202020204" pitchFamily="34" charset="0"/>
                <a:buChar char="•"/>
              </a:pPr>
              <a:r>
                <a:rPr lang="en-GB" sz="1400" dirty="0">
                  <a:solidFill>
                    <a:schemeClr val="accent1"/>
                  </a:solidFill>
                </a:rPr>
                <a:t>biochar production</a:t>
              </a:r>
            </a:p>
          </p:txBody>
        </p:sp>
        <p:pic>
          <p:nvPicPr>
            <p:cNvPr id="4" name="Picture 3">
              <a:extLst>
                <a:ext uri="{FF2B5EF4-FFF2-40B4-BE49-F238E27FC236}">
                  <a16:creationId xmlns:a16="http://schemas.microsoft.com/office/drawing/2014/main" id="{85AB874D-ED04-2590-8EF8-16E23B34F2DB}"/>
                </a:ext>
              </a:extLst>
            </p:cNvPr>
            <p:cNvPicPr>
              <a:picLocks noChangeAspect="1"/>
            </p:cNvPicPr>
            <p:nvPr/>
          </p:nvPicPr>
          <p:blipFill>
            <a:blip r:embed="rId2"/>
            <a:srcRect l="7615" t="14664" r="5605" b="11438"/>
            <a:stretch>
              <a:fillRect/>
            </a:stretch>
          </p:blipFill>
          <p:spPr>
            <a:xfrm>
              <a:off x="9557411" y="5112287"/>
              <a:ext cx="1904371" cy="552987"/>
            </a:xfrm>
            <a:prstGeom prst="rect">
              <a:avLst/>
            </a:prstGeom>
          </p:spPr>
        </p:pic>
      </p:grpSp>
      <p:grpSp>
        <p:nvGrpSpPr>
          <p:cNvPr id="9" name="Group 8">
            <a:extLst>
              <a:ext uri="{FF2B5EF4-FFF2-40B4-BE49-F238E27FC236}">
                <a16:creationId xmlns:a16="http://schemas.microsoft.com/office/drawing/2014/main" id="{A185867E-D158-D52E-C4B8-49EC7A7D4D2E}"/>
              </a:ext>
            </a:extLst>
          </p:cNvPr>
          <p:cNvGrpSpPr/>
          <p:nvPr/>
        </p:nvGrpSpPr>
        <p:grpSpPr>
          <a:xfrm>
            <a:off x="5896454" y="2152866"/>
            <a:ext cx="4039372" cy="1844363"/>
            <a:chOff x="2146311" y="5688857"/>
            <a:chExt cx="3430696" cy="1784448"/>
          </a:xfrm>
        </p:grpSpPr>
        <p:sp>
          <p:nvSpPr>
            <p:cNvPr id="10" name="Rectangle 9">
              <a:extLst>
                <a:ext uri="{FF2B5EF4-FFF2-40B4-BE49-F238E27FC236}">
                  <a16:creationId xmlns:a16="http://schemas.microsoft.com/office/drawing/2014/main" id="{53DC9160-A610-0103-28FA-D0F7E36CECEB}"/>
                </a:ext>
              </a:extLst>
            </p:cNvPr>
            <p:cNvSpPr/>
            <p:nvPr/>
          </p:nvSpPr>
          <p:spPr>
            <a:xfrm>
              <a:off x="2146311" y="5688857"/>
              <a:ext cx="3430696" cy="17844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02D03B7-1490-48FF-32E6-6D43437D48A0}"/>
                </a:ext>
              </a:extLst>
            </p:cNvPr>
            <p:cNvSpPr txBox="1"/>
            <p:nvPr/>
          </p:nvSpPr>
          <p:spPr>
            <a:xfrm>
              <a:off x="2315941" y="5701601"/>
              <a:ext cx="3091437" cy="1670040"/>
            </a:xfrm>
            <a:prstGeom prst="rect">
              <a:avLst/>
            </a:prstGeom>
            <a:noFill/>
          </p:spPr>
          <p:txBody>
            <a:bodyPr wrap="square">
              <a:spAutoFit/>
            </a:bodyPr>
            <a:lstStyle/>
            <a:p>
              <a:pPr fontAlgn="base">
                <a:lnSpc>
                  <a:spcPts val="2250"/>
                </a:lnSpc>
                <a:spcAft>
                  <a:spcPts val="200"/>
                </a:spcAft>
                <a:buSzPts val="1000"/>
                <a:tabLst>
                  <a:tab pos="457200" algn="l"/>
                </a:tabLst>
              </a:pPr>
              <a:r>
                <a:rPr lang="en-US" sz="1400" b="1" kern="100" dirty="0">
                  <a:latin typeface="Aptos" panose="020B0004020202020204" pitchFamily="34" charset="0"/>
                  <a:cs typeface="Times New Roman" panose="02020603050405020304" pitchFamily="18" charset="0"/>
                </a:rPr>
                <a:t>Article 6.4 Methodological Expert Panel Meeting (7-11 July, Bonn): ​</a:t>
              </a:r>
            </a:p>
            <a:p>
              <a:pPr fontAlgn="base">
                <a:lnSpc>
                  <a:spcPts val="2250"/>
                </a:lnSpc>
                <a:spcAft>
                  <a:spcPts val="200"/>
                </a:spcAft>
                <a:buSzPts val="1000"/>
                <a:tabLst>
                  <a:tab pos="457200" algn="l"/>
                </a:tabLst>
              </a:pPr>
              <a:r>
                <a:rPr lang="en-US" sz="1400" b="1" kern="100" dirty="0">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Meeting Report</a:t>
              </a:r>
              <a:r>
                <a:rPr lang="en-US" sz="1400" b="1" kern="100" dirty="0">
                  <a:latin typeface="Aptos" panose="020B0004020202020204" pitchFamily="34" charset="0"/>
                  <a:cs typeface="Times New Roman" panose="02020603050405020304" pitchFamily="18" charset="0"/>
                </a:rPr>
                <a:t> </a:t>
              </a:r>
            </a:p>
            <a:p>
              <a:pPr fontAlgn="base">
                <a:spcAft>
                  <a:spcPts val="200"/>
                </a:spcAft>
                <a:buSzPts val="1000"/>
                <a:tabLst>
                  <a:tab pos="457200" algn="l"/>
                </a:tabLst>
              </a:pPr>
              <a:r>
                <a:rPr lang="en-US" sz="1400" b="1" kern="100" dirty="0">
                  <a:latin typeface="Aptos" panose="020B0004020202020204" pitchFamily="34" charset="0"/>
                  <a:cs typeface="Times New Roman" panose="02020603050405020304" pitchFamily="18" charset="0"/>
                </a:rPr>
                <a:t>Upcoming Meetings: ​</a:t>
              </a:r>
            </a:p>
            <a:p>
              <a:pPr marL="342900" indent="-342900" fontAlgn="base">
                <a:spcAft>
                  <a:spcPts val="200"/>
                </a:spcAft>
                <a:buSzPts val="1000"/>
                <a:buFont typeface="Symbol" panose="05050102010706020507" pitchFamily="18" charset="2"/>
                <a:buChar char=""/>
                <a:tabLst>
                  <a:tab pos="457200" algn="l"/>
                </a:tabLst>
              </a:pPr>
              <a:r>
                <a:rPr lang="en-US" sz="1400" b="1" kern="100" dirty="0">
                  <a:latin typeface="Aptos" panose="020B0004020202020204" pitchFamily="34" charset="0"/>
                  <a:cs typeface="Times New Roman" panose="02020603050405020304" pitchFamily="18" charset="0"/>
                </a:rPr>
                <a:t>4-8 August 2025: SBM 017​</a:t>
              </a:r>
            </a:p>
            <a:p>
              <a:pPr marL="342900" indent="-342900" fontAlgn="base">
                <a:spcAft>
                  <a:spcPts val="200"/>
                </a:spcAft>
                <a:buSzPts val="1000"/>
                <a:buFont typeface="Symbol" panose="05050102010706020507" pitchFamily="18" charset="2"/>
                <a:buChar char=""/>
                <a:tabLst>
                  <a:tab pos="457200" algn="l"/>
                </a:tabLst>
              </a:pPr>
              <a:r>
                <a:rPr lang="en-US" sz="1400" b="1" kern="100" dirty="0">
                  <a:latin typeface="Aptos" panose="020B0004020202020204" pitchFamily="34" charset="0"/>
                  <a:cs typeface="Times New Roman" panose="02020603050405020304" pitchFamily="18" charset="0"/>
                </a:rPr>
                <a:t>1-5 September 2025: MEP 008</a:t>
              </a:r>
            </a:p>
          </p:txBody>
        </p:sp>
      </p:grpSp>
      <p:grpSp>
        <p:nvGrpSpPr>
          <p:cNvPr id="18" name="Group 17">
            <a:extLst>
              <a:ext uri="{FF2B5EF4-FFF2-40B4-BE49-F238E27FC236}">
                <a16:creationId xmlns:a16="http://schemas.microsoft.com/office/drawing/2014/main" id="{8F7E6511-E0ED-7581-8963-6A6FA7ECC0F2}"/>
              </a:ext>
            </a:extLst>
          </p:cNvPr>
          <p:cNvGrpSpPr/>
          <p:nvPr/>
        </p:nvGrpSpPr>
        <p:grpSpPr>
          <a:xfrm>
            <a:off x="435956" y="1270935"/>
            <a:ext cx="5143680" cy="5265588"/>
            <a:chOff x="262053" y="792312"/>
            <a:chExt cx="5143680" cy="5265588"/>
          </a:xfrm>
          <a:solidFill>
            <a:schemeClr val="bg1"/>
          </a:solidFill>
          <a:effectLst>
            <a:outerShdw blurRad="50800" dist="38100" dir="2700000" algn="tl" rotWithShape="0">
              <a:prstClr val="black">
                <a:alpha val="40000"/>
              </a:prstClr>
            </a:outerShdw>
          </a:effectLst>
        </p:grpSpPr>
        <p:grpSp>
          <p:nvGrpSpPr>
            <p:cNvPr id="13" name="Group 12">
              <a:extLst>
                <a:ext uri="{FF2B5EF4-FFF2-40B4-BE49-F238E27FC236}">
                  <a16:creationId xmlns:a16="http://schemas.microsoft.com/office/drawing/2014/main" id="{49FBC464-0D1D-CA4A-8A3B-BED176020F55}"/>
                </a:ext>
              </a:extLst>
            </p:cNvPr>
            <p:cNvGrpSpPr/>
            <p:nvPr/>
          </p:nvGrpSpPr>
          <p:grpSpPr>
            <a:xfrm>
              <a:off x="262053" y="792312"/>
              <a:ext cx="5143680" cy="5265588"/>
              <a:chOff x="262053" y="792312"/>
              <a:chExt cx="5143680" cy="5265588"/>
            </a:xfrm>
            <a:grpFill/>
          </p:grpSpPr>
          <p:sp>
            <p:nvSpPr>
              <p:cNvPr id="14" name="Rectangle 13">
                <a:extLst>
                  <a:ext uri="{FF2B5EF4-FFF2-40B4-BE49-F238E27FC236}">
                    <a16:creationId xmlns:a16="http://schemas.microsoft.com/office/drawing/2014/main" id="{2BE1C626-E4FB-D071-8A67-4B5742C9E5AA}"/>
                  </a:ext>
                </a:extLst>
              </p:cNvPr>
              <p:cNvSpPr/>
              <p:nvPr/>
            </p:nvSpPr>
            <p:spPr>
              <a:xfrm>
                <a:off x="360024" y="800099"/>
                <a:ext cx="5045709" cy="5257801"/>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u="sng"/>
              </a:p>
            </p:txBody>
          </p:sp>
          <p:pic>
            <p:nvPicPr>
              <p:cNvPr id="15" name="Picture 14">
                <a:extLst>
                  <a:ext uri="{FF2B5EF4-FFF2-40B4-BE49-F238E27FC236}">
                    <a16:creationId xmlns:a16="http://schemas.microsoft.com/office/drawing/2014/main" id="{243B8415-55FC-A6C4-F44B-FAAE0C397DBF}"/>
                  </a:ext>
                </a:extLst>
              </p:cNvPr>
              <p:cNvPicPr>
                <a:picLocks noChangeAspect="1"/>
              </p:cNvPicPr>
              <p:nvPr/>
            </p:nvPicPr>
            <p:blipFill>
              <a:blip r:embed="rId4"/>
              <a:stretch>
                <a:fillRect/>
              </a:stretch>
            </p:blipFill>
            <p:spPr>
              <a:xfrm>
                <a:off x="262053" y="792312"/>
                <a:ext cx="1870722" cy="2621214"/>
              </a:xfrm>
              <a:prstGeom prst="rect">
                <a:avLst/>
              </a:prstGeom>
              <a:grpFill/>
              <a:ln>
                <a:solidFill>
                  <a:schemeClr val="tx1"/>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11C5834-1BA1-7EEE-31E0-C78B1447F301}"/>
                  </a:ext>
                </a:extLst>
              </p:cNvPr>
              <p:cNvSpPr txBox="1"/>
              <p:nvPr/>
            </p:nvSpPr>
            <p:spPr>
              <a:xfrm>
                <a:off x="2294147" y="1007692"/>
                <a:ext cx="2800948" cy="2539157"/>
              </a:xfrm>
              <a:prstGeom prst="rect">
                <a:avLst/>
              </a:prstGeom>
              <a:grpFill/>
            </p:spPr>
            <p:txBody>
              <a:bodyPr wrap="square">
                <a:spAutoFit/>
              </a:bodyPr>
              <a:lstStyle/>
              <a:p>
                <a:pPr lvl="0">
                  <a:spcAft>
                    <a:spcPts val="200"/>
                  </a:spcAft>
                  <a:buSzPts val="1000"/>
                  <a:tabLst>
                    <a:tab pos="457200" algn="l"/>
                  </a:tabLst>
                </a:pPr>
                <a:r>
                  <a:rPr lang="en-GB" sz="14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UK Government</a:t>
                </a:r>
              </a:p>
              <a:p>
                <a:pPr marL="342900" lvl="0" indent="-342900">
                  <a:spcAft>
                    <a:spcPts val="200"/>
                  </a:spcAft>
                  <a:buSzPts val="1000"/>
                  <a:buFont typeface="Symbol" panose="05050102010706020507" pitchFamily="18" charset="2"/>
                  <a:buChar char=""/>
                  <a:tabLst>
                    <a:tab pos="457200" algn="l"/>
                  </a:tabLs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Aim to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integrate removals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in the UK ETS by the end of 2028</a:t>
                </a:r>
              </a:p>
              <a:p>
                <a:pPr marL="342900" lvl="0" indent="-342900">
                  <a:spcAft>
                    <a:spcPts val="200"/>
                  </a:spcAft>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Maintain the gross cap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for initial integration of removals into the UK ETS</a:t>
                </a:r>
              </a:p>
              <a:p>
                <a:pPr marL="342900" lvl="0" indent="-342900">
                  <a:spcAft>
                    <a:spcPts val="200"/>
                  </a:spcAft>
                  <a:buSzPts val="1000"/>
                  <a:buFont typeface="Symbol" panose="05050102010706020507" pitchFamily="18" charset="2"/>
                  <a:buChar char=""/>
                  <a:tabLst>
                    <a:tab pos="457200" algn="l"/>
                  </a:tabLs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UK removal allowances will be awarded to GGR operators</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after carbon sequestration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has taken place and been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verified</a:t>
                </a:r>
              </a:p>
            </p:txBody>
          </p:sp>
        </p:grpSp>
        <p:sp>
          <p:nvSpPr>
            <p:cNvPr id="17" name="TextBox 16">
              <a:extLst>
                <a:ext uri="{FF2B5EF4-FFF2-40B4-BE49-F238E27FC236}">
                  <a16:creationId xmlns:a16="http://schemas.microsoft.com/office/drawing/2014/main" id="{0AC6DA49-3EDF-EFB3-DEA9-C715763D990A}"/>
                </a:ext>
              </a:extLst>
            </p:cNvPr>
            <p:cNvSpPr txBox="1"/>
            <p:nvPr/>
          </p:nvSpPr>
          <p:spPr>
            <a:xfrm>
              <a:off x="490872" y="3475485"/>
              <a:ext cx="4843930" cy="2564805"/>
            </a:xfrm>
            <a:prstGeom prst="rect">
              <a:avLst/>
            </a:prstGeom>
            <a:grpFill/>
          </p:spPr>
          <p:txBody>
            <a:bodyPr wrap="square">
              <a:spAutoFit/>
            </a:bodyPr>
            <a:lstStyle/>
            <a:p>
              <a:pPr marL="342900" indent="-342900">
                <a:spcAft>
                  <a:spcPts val="200"/>
                </a:spcAft>
                <a:buSzPts val="1000"/>
                <a:buFont typeface="Symbol" panose="05050102010706020507" pitchFamily="18" charset="2"/>
                <a:buChar char=""/>
                <a:tabLst>
                  <a:tab pos="457200" algn="l"/>
                </a:tabLst>
              </a:pPr>
              <a:r>
                <a:rPr lang="en-GB" sz="1400" b="1" kern="100" dirty="0">
                  <a:ea typeface="Aptos" panose="020B0004020202020204" pitchFamily="34" charset="0"/>
                  <a:cs typeface="Times New Roman" panose="02020603050405020304" pitchFamily="18" charset="0"/>
                </a:rPr>
                <a:t>Permanence framework </a:t>
              </a:r>
              <a:r>
                <a:rPr lang="en-GB" sz="1400" kern="100" dirty="0">
                  <a:ea typeface="Aptos" panose="020B0004020202020204" pitchFamily="34" charset="0"/>
                  <a:cs typeface="Times New Roman" panose="02020603050405020304" pitchFamily="18" charset="0"/>
                </a:rPr>
                <a:t>- a minimum storage period for removals, liability measures and fungibility measures </a:t>
              </a:r>
            </a:p>
            <a:p>
              <a:pPr marL="342900" indent="-342900">
                <a:spcAft>
                  <a:spcPts val="200"/>
                </a:spcAft>
                <a:buSzPts val="1000"/>
                <a:buFont typeface="Symbol" panose="05050102010706020507" pitchFamily="18" charset="2"/>
                <a:buChar char=""/>
                <a:tabLst>
                  <a:tab pos="457200" algn="l"/>
                </a:tabLst>
              </a:pPr>
              <a:r>
                <a:rPr lang="en-GB" sz="1400" kern="100" dirty="0">
                  <a:latin typeface="Aptos" panose="020B0004020202020204" pitchFamily="34" charset="0"/>
                  <a:cs typeface="Times New Roman" panose="02020603050405020304" pitchFamily="18" charset="0"/>
                </a:rPr>
                <a:t>Demonstrate a minimum carbon </a:t>
              </a:r>
              <a:r>
                <a:rPr lang="en-GB" sz="1400" b="1" kern="100" dirty="0">
                  <a:latin typeface="Aptos" panose="020B0004020202020204" pitchFamily="34" charset="0"/>
                  <a:cs typeface="Times New Roman" panose="02020603050405020304" pitchFamily="18" charset="0"/>
                </a:rPr>
                <a:t>storage period </a:t>
              </a:r>
              <a:r>
                <a:rPr lang="en-GB" sz="1400" kern="100" dirty="0">
                  <a:latin typeface="Aptos" panose="020B0004020202020204" pitchFamily="34" charset="0"/>
                  <a:cs typeface="Times New Roman" panose="02020603050405020304" pitchFamily="18" charset="0"/>
                </a:rPr>
                <a:t>for carbon of </a:t>
              </a:r>
              <a:r>
                <a:rPr lang="en-GB" sz="1400" b="1" kern="100" dirty="0">
                  <a:latin typeface="Aptos" panose="020B0004020202020204" pitchFamily="34" charset="0"/>
                  <a:cs typeface="Times New Roman" panose="02020603050405020304" pitchFamily="18" charset="0"/>
                </a:rPr>
                <a:t>200</a:t>
              </a:r>
              <a:r>
                <a:rPr lang="en-GB" sz="1400" kern="100" dirty="0">
                  <a:latin typeface="Aptos" panose="020B0004020202020204" pitchFamily="34" charset="0"/>
                  <a:cs typeface="Times New Roman" panose="02020603050405020304" pitchFamily="18" charset="0"/>
                </a:rPr>
                <a:t> years </a:t>
              </a:r>
            </a:p>
            <a:p>
              <a:pPr marL="342900" indent="-342900">
                <a:spcAft>
                  <a:spcPts val="200"/>
                </a:spcAft>
                <a:buSzPts val="1000"/>
                <a:buFont typeface="Symbol" panose="05050102010706020507" pitchFamily="18" charset="2"/>
                <a:buChar char=""/>
                <a:tabLst>
                  <a:tab pos="457200" algn="l"/>
                </a:tabLst>
              </a:pPr>
              <a:r>
                <a:rPr lang="en-GB" sz="1400" b="1" kern="100" dirty="0">
                  <a:latin typeface="Aptos" panose="020B0004020202020204" pitchFamily="34" charset="0"/>
                  <a:cs typeface="Times New Roman" panose="02020603050405020304" pitchFamily="18" charset="0"/>
                </a:rPr>
                <a:t>Auctions</a:t>
              </a:r>
              <a:r>
                <a:rPr lang="en-GB" sz="1400" kern="100" dirty="0">
                  <a:latin typeface="Aptos" panose="020B0004020202020204" pitchFamily="34" charset="0"/>
                  <a:cs typeface="Times New Roman" panose="02020603050405020304" pitchFamily="18" charset="0"/>
                </a:rPr>
                <a:t> to facilitate a route to market for GGR operators</a:t>
              </a:r>
            </a:p>
            <a:p>
              <a:pPr marL="342900" indent="-342900">
                <a:spcAft>
                  <a:spcPts val="200"/>
                </a:spcAft>
                <a:buSzPts val="1000"/>
                <a:buFont typeface="Symbol" panose="05050102010706020507" pitchFamily="18" charset="2"/>
                <a:buChar char=""/>
                <a:tabLst>
                  <a:tab pos="457200" algn="l"/>
                </a:tabLst>
              </a:pPr>
              <a:r>
                <a:rPr lang="en-GB" sz="1400" kern="100" dirty="0">
                  <a:latin typeface="Aptos" panose="020B0004020202020204" pitchFamily="34" charset="0"/>
                  <a:cs typeface="Times New Roman" panose="02020603050405020304" pitchFamily="18" charset="0"/>
                </a:rPr>
                <a:t>Only removals that have taken place </a:t>
              </a:r>
              <a:r>
                <a:rPr lang="en-GB" sz="1400" b="1" kern="100" dirty="0">
                  <a:latin typeface="Aptos" panose="020B0004020202020204" pitchFamily="34" charset="0"/>
                  <a:cs typeface="Times New Roman" panose="02020603050405020304" pitchFamily="18" charset="0"/>
                </a:rPr>
                <a:t>in the UK </a:t>
              </a:r>
              <a:r>
                <a:rPr lang="en-GB" sz="1400" kern="100" dirty="0">
                  <a:latin typeface="Aptos" panose="020B0004020202020204" pitchFamily="34" charset="0"/>
                  <a:cs typeface="Times New Roman" panose="02020603050405020304" pitchFamily="18" charset="0"/>
                </a:rPr>
                <a:t>will be eligible to receive UK ETS allowances for initial integration</a:t>
              </a:r>
            </a:p>
            <a:p>
              <a:pPr marL="342900" indent="-342900">
                <a:spcAft>
                  <a:spcPts val="200"/>
                </a:spcAft>
                <a:buSzPts val="1000"/>
                <a:buFont typeface="Symbol" panose="05050102010706020507" pitchFamily="18" charset="2"/>
                <a:buChar char=""/>
                <a:tabLst>
                  <a:tab pos="457200" algn="l"/>
                </a:tabLst>
              </a:pPr>
              <a:r>
                <a:rPr lang="en-GB" sz="1400" kern="100" dirty="0">
                  <a:latin typeface="Aptos" panose="020B0004020202020204" pitchFamily="34" charset="0"/>
                  <a:cs typeface="Times New Roman" panose="02020603050405020304" pitchFamily="18" charset="0"/>
                </a:rPr>
                <a:t>High-quality UK Woodland removals – under consideration</a:t>
              </a:r>
            </a:p>
          </p:txBody>
        </p:sp>
      </p:grpSp>
      <p:pic>
        <p:nvPicPr>
          <p:cNvPr id="7" name="Picture 6">
            <a:extLst>
              <a:ext uri="{FF2B5EF4-FFF2-40B4-BE49-F238E27FC236}">
                <a16:creationId xmlns:a16="http://schemas.microsoft.com/office/drawing/2014/main" id="{C66B03D0-F79F-ADBF-38D6-83199D11A70D}"/>
              </a:ext>
            </a:extLst>
          </p:cNvPr>
          <p:cNvPicPr>
            <a:picLocks noChangeAspect="1"/>
          </p:cNvPicPr>
          <p:nvPr/>
        </p:nvPicPr>
        <p:blipFill>
          <a:blip r:embed="rId5"/>
          <a:stretch>
            <a:fillRect/>
          </a:stretch>
        </p:blipFill>
        <p:spPr>
          <a:xfrm>
            <a:off x="9578904" y="1228857"/>
            <a:ext cx="2160197" cy="3054071"/>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2">
            <a:extLst>
              <a:ext uri="{FF2B5EF4-FFF2-40B4-BE49-F238E27FC236}">
                <a16:creationId xmlns:a16="http://schemas.microsoft.com/office/drawing/2014/main" id="{0B51D1F4-AD21-9777-A4B3-3A062D5C0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9462" y="1411878"/>
            <a:ext cx="1030818"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5E7EC2-836B-3DBF-48D1-7A926C6657FC}"/>
              </a:ext>
            </a:extLst>
          </p:cNvPr>
          <p:cNvSpPr/>
          <p:nvPr/>
        </p:nvSpPr>
        <p:spPr>
          <a:xfrm>
            <a:off x="1539240" y="1082040"/>
            <a:ext cx="9072880" cy="3977640"/>
          </a:xfrm>
          <a:prstGeom prst="rect">
            <a:avLst/>
          </a:prstGeom>
          <a:solidFill>
            <a:schemeClr val="bg1">
              <a:lumMod val="85000"/>
            </a:schemeClr>
          </a:solidFill>
          <a:ln w="38100">
            <a:solidFill>
              <a:schemeClr val="accent5">
                <a:lumMod val="75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accent5">
                    <a:lumMod val="75000"/>
                  </a:schemeClr>
                </a:solidFill>
              </a:ln>
              <a:solidFill>
                <a:schemeClr val="bg1">
                  <a:lumMod val="85000"/>
                </a:schemeClr>
              </a:solidFill>
            </a:endParaRPr>
          </a:p>
        </p:txBody>
      </p:sp>
      <p:sp>
        <p:nvSpPr>
          <p:cNvPr id="3" name="Content Placeholder 2">
            <a:extLst>
              <a:ext uri="{FF2B5EF4-FFF2-40B4-BE49-F238E27FC236}">
                <a16:creationId xmlns:a16="http://schemas.microsoft.com/office/drawing/2014/main" id="{D7C33F5E-C9F4-63DC-47F7-A9789301C2FE}"/>
              </a:ext>
            </a:extLst>
          </p:cNvPr>
          <p:cNvSpPr>
            <a:spLocks noGrp="1"/>
          </p:cNvSpPr>
          <p:nvPr>
            <p:ph idx="1"/>
          </p:nvPr>
        </p:nvSpPr>
        <p:spPr>
          <a:xfrm>
            <a:off x="1783080" y="1197882"/>
            <a:ext cx="8752840" cy="3805918"/>
          </a:xfrm>
        </p:spPr>
        <p:txBody>
          <a:bodyPr/>
          <a:lstStyle/>
          <a:p>
            <a:pPr marL="0" indent="0">
              <a:buNone/>
            </a:pPr>
            <a:r>
              <a:rPr lang="en-GB" sz="1800" dirty="0"/>
              <a:t>To attract and regulate finance for carbon projects, a host country must establish a comprehensive </a:t>
            </a:r>
            <a:r>
              <a:rPr lang="en-GB" sz="1800" dirty="0">
                <a:solidFill>
                  <a:schemeClr val="accent1"/>
                </a:solidFill>
              </a:rPr>
              <a:t>legal and regulatory framework </a:t>
            </a:r>
            <a:r>
              <a:rPr lang="en-GB" sz="1800" dirty="0"/>
              <a:t>that ensures </a:t>
            </a:r>
          </a:p>
          <a:p>
            <a:pPr lvl="1"/>
            <a:r>
              <a:rPr lang="en-GB" sz="1800" dirty="0"/>
              <a:t>clarity</a:t>
            </a:r>
          </a:p>
          <a:p>
            <a:pPr lvl="1"/>
            <a:r>
              <a:rPr lang="en-GB" sz="1800" dirty="0"/>
              <a:t>legal certainty</a:t>
            </a:r>
          </a:p>
          <a:p>
            <a:pPr lvl="1"/>
            <a:r>
              <a:rPr lang="en-GB" sz="1800" dirty="0"/>
              <a:t>accountability </a:t>
            </a:r>
          </a:p>
          <a:p>
            <a:pPr marL="0" indent="0">
              <a:buNone/>
            </a:pPr>
            <a:r>
              <a:rPr lang="en-GB" sz="1800" dirty="0"/>
              <a:t>Provide clear rules for </a:t>
            </a:r>
          </a:p>
          <a:p>
            <a:pPr lvl="1"/>
            <a:r>
              <a:rPr lang="en-GB" sz="1800" dirty="0"/>
              <a:t>credit issuance </a:t>
            </a:r>
          </a:p>
          <a:p>
            <a:pPr lvl="1"/>
            <a:r>
              <a:rPr lang="en-GB" sz="1800" dirty="0"/>
              <a:t>ownership </a:t>
            </a:r>
          </a:p>
          <a:p>
            <a:pPr lvl="1"/>
            <a:r>
              <a:rPr lang="en-GB" sz="1800" dirty="0"/>
              <a:t>benefit-sharing, </a:t>
            </a:r>
          </a:p>
          <a:p>
            <a:pPr lvl="1"/>
            <a:r>
              <a:rPr lang="en-GB" sz="1800" dirty="0"/>
              <a:t>safeguard environmental and social integrity</a:t>
            </a:r>
          </a:p>
          <a:p>
            <a:pPr marL="0" indent="0">
              <a:buNone/>
            </a:pPr>
            <a:r>
              <a:rPr lang="en-GB" sz="1800" dirty="0">
                <a:solidFill>
                  <a:schemeClr val="accent1"/>
                </a:solidFill>
              </a:rPr>
              <a:t>Balance between regulation and freedom of contracting parties</a:t>
            </a:r>
          </a:p>
        </p:txBody>
      </p:sp>
    </p:spTree>
    <p:extLst>
      <p:ext uri="{BB962C8B-B14F-4D97-AF65-F5344CB8AC3E}">
        <p14:creationId xmlns:p14="http://schemas.microsoft.com/office/powerpoint/2010/main" val="343137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91E624-C86A-5343-60D9-0732FC4F7563}"/>
              </a:ext>
            </a:extLst>
          </p:cNvPr>
          <p:cNvSpPr/>
          <p:nvPr/>
        </p:nvSpPr>
        <p:spPr>
          <a:xfrm>
            <a:off x="427788" y="1276027"/>
            <a:ext cx="11550852" cy="4611426"/>
          </a:xfrm>
          <a:prstGeom prst="rect">
            <a:avLst/>
          </a:prstGeom>
          <a:solidFill>
            <a:schemeClr val="bg1">
              <a:lumMod val="85000"/>
            </a:schemeClr>
          </a:solidFill>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59558823-12EB-B563-3121-CBCD450A6D85}"/>
              </a:ext>
            </a:extLst>
          </p:cNvPr>
          <p:cNvGrpSpPr/>
          <p:nvPr/>
        </p:nvGrpSpPr>
        <p:grpSpPr>
          <a:xfrm>
            <a:off x="728370" y="1342733"/>
            <a:ext cx="8067272" cy="4172534"/>
            <a:chOff x="728370" y="1342733"/>
            <a:chExt cx="8067272" cy="4172534"/>
          </a:xfrm>
        </p:grpSpPr>
        <p:sp>
          <p:nvSpPr>
            <p:cNvPr id="8" name="Free-form: Shape 7">
              <a:extLst>
                <a:ext uri="{FF2B5EF4-FFF2-40B4-BE49-F238E27FC236}">
                  <a16:creationId xmlns:a16="http://schemas.microsoft.com/office/drawing/2014/main" id="{A2A3B9FC-D1FA-6429-5AA8-7E33757394DF}"/>
                </a:ext>
              </a:extLst>
            </p:cNvPr>
            <p:cNvSpPr/>
            <p:nvPr/>
          </p:nvSpPr>
          <p:spPr>
            <a:xfrm>
              <a:off x="728371" y="1342733"/>
              <a:ext cx="8067271" cy="1184895"/>
            </a:xfrm>
            <a:custGeom>
              <a:avLst/>
              <a:gdLst>
                <a:gd name="connsiteX0" fmla="*/ 0 w 8138862"/>
                <a:gd name="connsiteY0" fmla="*/ 296224 h 1184895"/>
                <a:gd name="connsiteX1" fmla="*/ 7546415 w 8138862"/>
                <a:gd name="connsiteY1" fmla="*/ 296224 h 1184895"/>
                <a:gd name="connsiteX2" fmla="*/ 7546415 w 8138862"/>
                <a:gd name="connsiteY2" fmla="*/ 0 h 1184895"/>
                <a:gd name="connsiteX3" fmla="*/ 8138862 w 8138862"/>
                <a:gd name="connsiteY3" fmla="*/ 592448 h 1184895"/>
                <a:gd name="connsiteX4" fmla="*/ 7546415 w 8138862"/>
                <a:gd name="connsiteY4" fmla="*/ 1184895 h 1184895"/>
                <a:gd name="connsiteX5" fmla="*/ 7546415 w 8138862"/>
                <a:gd name="connsiteY5" fmla="*/ 888671 h 1184895"/>
                <a:gd name="connsiteX6" fmla="*/ 0 w 8138862"/>
                <a:gd name="connsiteY6" fmla="*/ 888671 h 1184895"/>
                <a:gd name="connsiteX7" fmla="*/ 0 w 8138862"/>
                <a:gd name="connsiteY7" fmla="*/ 296224 h 118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862" h="1184895">
                  <a:moveTo>
                    <a:pt x="0" y="296224"/>
                  </a:moveTo>
                  <a:lnTo>
                    <a:pt x="7546415" y="296224"/>
                  </a:lnTo>
                  <a:lnTo>
                    <a:pt x="7546415" y="0"/>
                  </a:lnTo>
                  <a:lnTo>
                    <a:pt x="8138862" y="592448"/>
                  </a:lnTo>
                  <a:lnTo>
                    <a:pt x="7546415" y="1184895"/>
                  </a:lnTo>
                  <a:lnTo>
                    <a:pt x="7546415" y="888671"/>
                  </a:lnTo>
                  <a:lnTo>
                    <a:pt x="0" y="888671"/>
                  </a:lnTo>
                  <a:lnTo>
                    <a:pt x="0" y="2962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353374" rIns="550224" bIns="484326" numCol="1" spcCol="1270" anchor="ctr" anchorCtr="0">
              <a:noAutofit/>
            </a:bodyPr>
            <a:lstStyle/>
            <a:p>
              <a:pPr marL="0" lvl="0" indent="0" algn="l" defTabSz="666750">
                <a:lnSpc>
                  <a:spcPct val="90000"/>
                </a:lnSpc>
                <a:spcBef>
                  <a:spcPct val="0"/>
                </a:spcBef>
                <a:spcAft>
                  <a:spcPct val="35000"/>
                </a:spcAft>
                <a:buNone/>
              </a:pPr>
              <a:r>
                <a:rPr lang="en-GB" kern="1200" dirty="0"/>
                <a:t>1. Allocate responsibility within government</a:t>
              </a:r>
            </a:p>
          </p:txBody>
        </p:sp>
        <p:sp>
          <p:nvSpPr>
            <p:cNvPr id="9" name="Free-form: Shape 8">
              <a:extLst>
                <a:ext uri="{FF2B5EF4-FFF2-40B4-BE49-F238E27FC236}">
                  <a16:creationId xmlns:a16="http://schemas.microsoft.com/office/drawing/2014/main" id="{BCE203E2-04B5-78FA-71B7-13E370C517D8}"/>
                </a:ext>
              </a:extLst>
            </p:cNvPr>
            <p:cNvSpPr/>
            <p:nvPr/>
          </p:nvSpPr>
          <p:spPr>
            <a:xfrm>
              <a:off x="728370" y="2258392"/>
              <a:ext cx="2327102" cy="3256875"/>
            </a:xfrm>
            <a:custGeom>
              <a:avLst/>
              <a:gdLst>
                <a:gd name="connsiteX0" fmla="*/ 0 w 1876007"/>
                <a:gd name="connsiteY0" fmla="*/ 0 h 2191700"/>
                <a:gd name="connsiteX1" fmla="*/ 1876007 w 1876007"/>
                <a:gd name="connsiteY1" fmla="*/ 0 h 2191700"/>
                <a:gd name="connsiteX2" fmla="*/ 1876007 w 1876007"/>
                <a:gd name="connsiteY2" fmla="*/ 2191700 h 2191700"/>
                <a:gd name="connsiteX3" fmla="*/ 0 w 1876007"/>
                <a:gd name="connsiteY3" fmla="*/ 2191700 h 2191700"/>
                <a:gd name="connsiteX4" fmla="*/ 0 w 1876007"/>
                <a:gd name="connsiteY4" fmla="*/ 0 h 219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007" h="2191700">
                  <a:moveTo>
                    <a:pt x="0" y="0"/>
                  </a:moveTo>
                  <a:lnTo>
                    <a:pt x="1876007" y="0"/>
                  </a:lnTo>
                  <a:lnTo>
                    <a:pt x="1876007" y="2191700"/>
                  </a:lnTo>
                  <a:lnTo>
                    <a:pt x="0" y="2191700"/>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600" kern="1200" dirty="0"/>
                <a:t>Central standalone OR cross departmental e.g.</a:t>
              </a:r>
            </a:p>
            <a:p>
              <a:pPr marL="0" lvl="0" indent="0" algn="ctr" defTabSz="622300">
                <a:lnSpc>
                  <a:spcPct val="90000"/>
                </a:lnSpc>
                <a:spcBef>
                  <a:spcPct val="0"/>
                </a:spcBef>
                <a:spcAft>
                  <a:spcPct val="35000"/>
                </a:spcAft>
                <a:buNone/>
              </a:pPr>
              <a:r>
                <a:rPr lang="en-GB" sz="1600" kern="1200" dirty="0"/>
                <a:t>Energy and infrastructure + agriculture </a:t>
              </a:r>
              <a:r>
                <a:rPr lang="en-GB" sz="1600" dirty="0"/>
                <a:t>and </a:t>
              </a:r>
              <a:r>
                <a:rPr lang="en-GB" sz="1600" kern="1200" dirty="0"/>
                <a:t>environment + financial and other regulators</a:t>
              </a:r>
            </a:p>
            <a:p>
              <a:pPr marL="171450" lvl="1" indent="-171450" defTabSz="711200">
                <a:lnSpc>
                  <a:spcPct val="90000"/>
                </a:lnSpc>
                <a:spcAft>
                  <a:spcPct val="15000"/>
                </a:spcAft>
                <a:buChar char="•"/>
              </a:pPr>
              <a:r>
                <a:rPr lang="en-GB" sz="1600" dirty="0"/>
                <a:t>Main Oversight Office</a:t>
              </a:r>
            </a:p>
            <a:p>
              <a:pPr marL="171450" lvl="1" indent="-171450" defTabSz="711200">
                <a:lnSpc>
                  <a:spcPct val="90000"/>
                </a:lnSpc>
                <a:spcAft>
                  <a:spcPct val="15000"/>
                </a:spcAft>
                <a:buChar char="•"/>
              </a:pPr>
              <a:r>
                <a:rPr lang="en-GB" sz="1600" dirty="0"/>
                <a:t>Rule making committees</a:t>
              </a:r>
            </a:p>
            <a:p>
              <a:pPr marL="171450" lvl="1" indent="-171450" defTabSz="711200">
                <a:lnSpc>
                  <a:spcPct val="90000"/>
                </a:lnSpc>
                <a:spcAft>
                  <a:spcPct val="15000"/>
                </a:spcAft>
                <a:buChar char="•"/>
              </a:pPr>
              <a:r>
                <a:rPr lang="en-GB" sz="1600" dirty="0"/>
                <a:t>Expert panels</a:t>
              </a:r>
            </a:p>
            <a:p>
              <a:pPr marL="171450" lvl="1" indent="-171450" defTabSz="711200">
                <a:lnSpc>
                  <a:spcPct val="90000"/>
                </a:lnSpc>
                <a:spcAft>
                  <a:spcPct val="15000"/>
                </a:spcAft>
                <a:buChar char="•"/>
              </a:pPr>
              <a:r>
                <a:rPr lang="en-GB" sz="1600" dirty="0"/>
                <a:t>Secretariat</a:t>
              </a:r>
            </a:p>
          </p:txBody>
        </p:sp>
      </p:grpSp>
      <p:grpSp>
        <p:nvGrpSpPr>
          <p:cNvPr id="5" name="Group 4">
            <a:extLst>
              <a:ext uri="{FF2B5EF4-FFF2-40B4-BE49-F238E27FC236}">
                <a16:creationId xmlns:a16="http://schemas.microsoft.com/office/drawing/2014/main" id="{79D9E56B-D75B-BA8E-352C-9E1FB168D5D3}"/>
              </a:ext>
            </a:extLst>
          </p:cNvPr>
          <p:cNvGrpSpPr/>
          <p:nvPr/>
        </p:nvGrpSpPr>
        <p:grpSpPr>
          <a:xfrm>
            <a:off x="3153944" y="1878738"/>
            <a:ext cx="6718853" cy="3636529"/>
            <a:chOff x="3189504" y="1878738"/>
            <a:chExt cx="6718853" cy="3636529"/>
          </a:xfrm>
        </p:grpSpPr>
        <p:sp>
          <p:nvSpPr>
            <p:cNvPr id="10" name="Free-form: Shape 9">
              <a:extLst>
                <a:ext uri="{FF2B5EF4-FFF2-40B4-BE49-F238E27FC236}">
                  <a16:creationId xmlns:a16="http://schemas.microsoft.com/office/drawing/2014/main" id="{F2934C28-FD7E-C9F9-8855-C72633A0A9D4}"/>
                </a:ext>
              </a:extLst>
            </p:cNvPr>
            <p:cNvSpPr/>
            <p:nvPr/>
          </p:nvSpPr>
          <p:spPr>
            <a:xfrm>
              <a:off x="3189504" y="1878738"/>
              <a:ext cx="6718853" cy="1184895"/>
            </a:xfrm>
            <a:custGeom>
              <a:avLst/>
              <a:gdLst>
                <a:gd name="connsiteX0" fmla="*/ 0 w 6262854"/>
                <a:gd name="connsiteY0" fmla="*/ 296224 h 1184895"/>
                <a:gd name="connsiteX1" fmla="*/ 5670407 w 6262854"/>
                <a:gd name="connsiteY1" fmla="*/ 296224 h 1184895"/>
                <a:gd name="connsiteX2" fmla="*/ 5670407 w 6262854"/>
                <a:gd name="connsiteY2" fmla="*/ 0 h 1184895"/>
                <a:gd name="connsiteX3" fmla="*/ 6262854 w 6262854"/>
                <a:gd name="connsiteY3" fmla="*/ 592448 h 1184895"/>
                <a:gd name="connsiteX4" fmla="*/ 5670407 w 6262854"/>
                <a:gd name="connsiteY4" fmla="*/ 1184895 h 1184895"/>
                <a:gd name="connsiteX5" fmla="*/ 5670407 w 6262854"/>
                <a:gd name="connsiteY5" fmla="*/ 888671 h 1184895"/>
                <a:gd name="connsiteX6" fmla="*/ 0 w 6262854"/>
                <a:gd name="connsiteY6" fmla="*/ 888671 h 1184895"/>
                <a:gd name="connsiteX7" fmla="*/ 0 w 6262854"/>
                <a:gd name="connsiteY7" fmla="*/ 296224 h 118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2854" h="1184895">
                  <a:moveTo>
                    <a:pt x="0" y="296224"/>
                  </a:moveTo>
                  <a:lnTo>
                    <a:pt x="5670407" y="296224"/>
                  </a:lnTo>
                  <a:lnTo>
                    <a:pt x="5670407" y="0"/>
                  </a:lnTo>
                  <a:lnTo>
                    <a:pt x="6262854" y="592448"/>
                  </a:lnTo>
                  <a:lnTo>
                    <a:pt x="5670407" y="1184895"/>
                  </a:lnTo>
                  <a:lnTo>
                    <a:pt x="5670407" y="888671"/>
                  </a:lnTo>
                  <a:lnTo>
                    <a:pt x="0" y="888671"/>
                  </a:lnTo>
                  <a:lnTo>
                    <a:pt x="0" y="2962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353374" rIns="550224" bIns="484326" numCol="1" spcCol="1270" anchor="ctr" anchorCtr="0">
              <a:noAutofit/>
            </a:bodyPr>
            <a:lstStyle/>
            <a:p>
              <a:pPr marL="0" lvl="0" indent="0" algn="l" defTabSz="666750">
                <a:lnSpc>
                  <a:spcPct val="90000"/>
                </a:lnSpc>
                <a:spcBef>
                  <a:spcPct val="0"/>
                </a:spcBef>
                <a:spcAft>
                  <a:spcPct val="35000"/>
                </a:spcAft>
                <a:buNone/>
              </a:pPr>
              <a:r>
                <a:rPr lang="en-GB" kern="1200" dirty="0"/>
                <a:t>2. Strategy defines policy and policy defines legal frameworks</a:t>
              </a:r>
            </a:p>
          </p:txBody>
        </p:sp>
        <p:sp>
          <p:nvSpPr>
            <p:cNvPr id="11" name="Free-form: Shape 10">
              <a:extLst>
                <a:ext uri="{FF2B5EF4-FFF2-40B4-BE49-F238E27FC236}">
                  <a16:creationId xmlns:a16="http://schemas.microsoft.com/office/drawing/2014/main" id="{4E60B2BC-3401-DBC5-FE95-7ACF973A749F}"/>
                </a:ext>
              </a:extLst>
            </p:cNvPr>
            <p:cNvSpPr/>
            <p:nvPr/>
          </p:nvSpPr>
          <p:spPr>
            <a:xfrm>
              <a:off x="3189504" y="2794186"/>
              <a:ext cx="2610158" cy="2721081"/>
            </a:xfrm>
            <a:custGeom>
              <a:avLst/>
              <a:gdLst>
                <a:gd name="connsiteX0" fmla="*/ 0 w 1876007"/>
                <a:gd name="connsiteY0" fmla="*/ 0 h 2135836"/>
                <a:gd name="connsiteX1" fmla="*/ 1876007 w 1876007"/>
                <a:gd name="connsiteY1" fmla="*/ 0 h 2135836"/>
                <a:gd name="connsiteX2" fmla="*/ 1876007 w 1876007"/>
                <a:gd name="connsiteY2" fmla="*/ 2135836 h 2135836"/>
                <a:gd name="connsiteX3" fmla="*/ 0 w 1876007"/>
                <a:gd name="connsiteY3" fmla="*/ 2135836 h 2135836"/>
                <a:gd name="connsiteX4" fmla="*/ 0 w 1876007"/>
                <a:gd name="connsiteY4" fmla="*/ 0 h 213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007" h="2135836">
                  <a:moveTo>
                    <a:pt x="0" y="0"/>
                  </a:moveTo>
                  <a:lnTo>
                    <a:pt x="1876007" y="0"/>
                  </a:lnTo>
                  <a:lnTo>
                    <a:pt x="1876007" y="2135836"/>
                  </a:lnTo>
                  <a:lnTo>
                    <a:pt x="0" y="213583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defTabSz="711200">
                <a:lnSpc>
                  <a:spcPct val="90000"/>
                </a:lnSpc>
                <a:spcAft>
                  <a:spcPct val="35000"/>
                </a:spcAft>
              </a:pPr>
              <a:r>
                <a:rPr lang="en-GB" sz="1600" dirty="0"/>
                <a:t>NDC targets – UN Oct 25</a:t>
              </a:r>
            </a:p>
            <a:p>
              <a:pPr marL="0" lvl="0" indent="0" algn="l" defTabSz="711200">
                <a:lnSpc>
                  <a:spcPct val="90000"/>
                </a:lnSpc>
                <a:spcBef>
                  <a:spcPct val="0"/>
                </a:spcBef>
                <a:spcAft>
                  <a:spcPct val="35000"/>
                </a:spcAft>
                <a:buNone/>
              </a:pPr>
              <a:r>
                <a:rPr lang="en-GB" sz="1600" kern="1200" dirty="0"/>
                <a:t>Conditional and Unconditional targets</a:t>
              </a:r>
            </a:p>
            <a:p>
              <a:pPr marL="0" lvl="0" indent="0" algn="l" defTabSz="711200">
                <a:lnSpc>
                  <a:spcPct val="90000"/>
                </a:lnSpc>
                <a:spcBef>
                  <a:spcPct val="0"/>
                </a:spcBef>
                <a:spcAft>
                  <a:spcPct val="35000"/>
                </a:spcAft>
                <a:buNone/>
              </a:pPr>
              <a:r>
                <a:rPr lang="en-GB" sz="1600" kern="1200" dirty="0"/>
                <a:t>How easy is it abate emissions cost effectively?</a:t>
              </a:r>
            </a:p>
            <a:p>
              <a:pPr marL="171450" lvl="1" indent="-171450" algn="l" defTabSz="711200">
                <a:lnSpc>
                  <a:spcPct val="90000"/>
                </a:lnSpc>
                <a:spcBef>
                  <a:spcPct val="0"/>
                </a:spcBef>
                <a:spcAft>
                  <a:spcPct val="15000"/>
                </a:spcAft>
                <a:buChar char="•"/>
              </a:pPr>
              <a:r>
                <a:rPr lang="en-GB" sz="1600" kern="1200" dirty="0"/>
                <a:t>Current source of emissions</a:t>
              </a:r>
            </a:p>
            <a:p>
              <a:pPr marL="171450" lvl="1" indent="-171450" algn="l" defTabSz="711200">
                <a:lnSpc>
                  <a:spcPct val="90000"/>
                </a:lnSpc>
                <a:spcBef>
                  <a:spcPct val="0"/>
                </a:spcBef>
                <a:spcAft>
                  <a:spcPct val="15000"/>
                </a:spcAft>
                <a:buChar char="•"/>
              </a:pPr>
              <a:r>
                <a:rPr lang="en-GB" sz="1600" kern="1200" dirty="0"/>
                <a:t>Costs of transition and available alternatives</a:t>
              </a:r>
            </a:p>
            <a:p>
              <a:pPr marL="171450" lvl="1" indent="-171450" algn="l" defTabSz="711200">
                <a:lnSpc>
                  <a:spcPct val="90000"/>
                </a:lnSpc>
                <a:spcBef>
                  <a:spcPct val="0"/>
                </a:spcBef>
                <a:spcAft>
                  <a:spcPct val="15000"/>
                </a:spcAft>
                <a:buChar char="•"/>
              </a:pPr>
              <a:r>
                <a:rPr lang="en-GB" sz="1600" kern="1200" dirty="0"/>
                <a:t>Availability of sinks</a:t>
              </a:r>
            </a:p>
          </p:txBody>
        </p:sp>
      </p:grpSp>
      <p:grpSp>
        <p:nvGrpSpPr>
          <p:cNvPr id="7" name="Group 6">
            <a:extLst>
              <a:ext uri="{FF2B5EF4-FFF2-40B4-BE49-F238E27FC236}">
                <a16:creationId xmlns:a16="http://schemas.microsoft.com/office/drawing/2014/main" id="{D7D63A7E-2CBF-75C5-0265-951A7A6A3D89}"/>
              </a:ext>
            </a:extLst>
          </p:cNvPr>
          <p:cNvGrpSpPr/>
          <p:nvPr/>
        </p:nvGrpSpPr>
        <p:grpSpPr>
          <a:xfrm>
            <a:off x="5864307" y="2336024"/>
            <a:ext cx="5071221" cy="3179243"/>
            <a:chOff x="5894787" y="2336024"/>
            <a:chExt cx="5071221" cy="3179243"/>
          </a:xfrm>
        </p:grpSpPr>
        <p:sp>
          <p:nvSpPr>
            <p:cNvPr id="12" name="Free-form: Shape 11">
              <a:extLst>
                <a:ext uri="{FF2B5EF4-FFF2-40B4-BE49-F238E27FC236}">
                  <a16:creationId xmlns:a16="http://schemas.microsoft.com/office/drawing/2014/main" id="{5E3A358D-21F2-1B52-C8BA-D80CACC2276E}"/>
                </a:ext>
              </a:extLst>
            </p:cNvPr>
            <p:cNvSpPr/>
            <p:nvPr/>
          </p:nvSpPr>
          <p:spPr>
            <a:xfrm>
              <a:off x="5894787" y="2336024"/>
              <a:ext cx="5071221" cy="1184895"/>
            </a:xfrm>
            <a:custGeom>
              <a:avLst/>
              <a:gdLst>
                <a:gd name="connsiteX0" fmla="*/ 0 w 4386846"/>
                <a:gd name="connsiteY0" fmla="*/ 296224 h 1184895"/>
                <a:gd name="connsiteX1" fmla="*/ 3794399 w 4386846"/>
                <a:gd name="connsiteY1" fmla="*/ 296224 h 1184895"/>
                <a:gd name="connsiteX2" fmla="*/ 3794399 w 4386846"/>
                <a:gd name="connsiteY2" fmla="*/ 0 h 1184895"/>
                <a:gd name="connsiteX3" fmla="*/ 4386846 w 4386846"/>
                <a:gd name="connsiteY3" fmla="*/ 592448 h 1184895"/>
                <a:gd name="connsiteX4" fmla="*/ 3794399 w 4386846"/>
                <a:gd name="connsiteY4" fmla="*/ 1184895 h 1184895"/>
                <a:gd name="connsiteX5" fmla="*/ 3794399 w 4386846"/>
                <a:gd name="connsiteY5" fmla="*/ 888671 h 1184895"/>
                <a:gd name="connsiteX6" fmla="*/ 0 w 4386846"/>
                <a:gd name="connsiteY6" fmla="*/ 888671 h 1184895"/>
                <a:gd name="connsiteX7" fmla="*/ 0 w 4386846"/>
                <a:gd name="connsiteY7" fmla="*/ 296224 h 118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6846" h="1184895">
                  <a:moveTo>
                    <a:pt x="0" y="296224"/>
                  </a:moveTo>
                  <a:lnTo>
                    <a:pt x="3794399" y="296224"/>
                  </a:lnTo>
                  <a:lnTo>
                    <a:pt x="3794399" y="0"/>
                  </a:lnTo>
                  <a:lnTo>
                    <a:pt x="4386846" y="592448"/>
                  </a:lnTo>
                  <a:lnTo>
                    <a:pt x="3794399" y="1184895"/>
                  </a:lnTo>
                  <a:lnTo>
                    <a:pt x="3794399" y="888671"/>
                  </a:lnTo>
                  <a:lnTo>
                    <a:pt x="0" y="888671"/>
                  </a:lnTo>
                  <a:lnTo>
                    <a:pt x="0" y="2962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353374" rIns="550224" bIns="484326" numCol="1" spcCol="1270" anchor="ctr" anchorCtr="0">
              <a:noAutofit/>
            </a:bodyPr>
            <a:lstStyle/>
            <a:p>
              <a:pPr marL="0" lvl="0" indent="0" algn="l" defTabSz="666750">
                <a:lnSpc>
                  <a:spcPct val="90000"/>
                </a:lnSpc>
                <a:spcBef>
                  <a:spcPct val="0"/>
                </a:spcBef>
                <a:spcAft>
                  <a:spcPct val="35000"/>
                </a:spcAft>
                <a:buNone/>
              </a:pPr>
              <a:r>
                <a:rPr lang="en-GB" kern="1200" dirty="0"/>
                <a:t>Art 6 implementation</a:t>
              </a:r>
            </a:p>
          </p:txBody>
        </p:sp>
        <p:sp>
          <p:nvSpPr>
            <p:cNvPr id="13" name="Free-form: Shape 12">
              <a:extLst>
                <a:ext uri="{FF2B5EF4-FFF2-40B4-BE49-F238E27FC236}">
                  <a16:creationId xmlns:a16="http://schemas.microsoft.com/office/drawing/2014/main" id="{28039AC6-49BA-0A3F-22F3-9448F1604572}"/>
                </a:ext>
              </a:extLst>
            </p:cNvPr>
            <p:cNvSpPr/>
            <p:nvPr/>
          </p:nvSpPr>
          <p:spPr>
            <a:xfrm>
              <a:off x="5894787" y="3251684"/>
              <a:ext cx="2854341" cy="2263583"/>
            </a:xfrm>
            <a:custGeom>
              <a:avLst/>
              <a:gdLst>
                <a:gd name="connsiteX0" fmla="*/ 0 w 1876007"/>
                <a:gd name="connsiteY0" fmla="*/ 0 h 2150117"/>
                <a:gd name="connsiteX1" fmla="*/ 1876007 w 1876007"/>
                <a:gd name="connsiteY1" fmla="*/ 0 h 2150117"/>
                <a:gd name="connsiteX2" fmla="*/ 1876007 w 1876007"/>
                <a:gd name="connsiteY2" fmla="*/ 2150117 h 2150117"/>
                <a:gd name="connsiteX3" fmla="*/ 0 w 1876007"/>
                <a:gd name="connsiteY3" fmla="*/ 2150117 h 2150117"/>
                <a:gd name="connsiteX4" fmla="*/ 0 w 1876007"/>
                <a:gd name="connsiteY4" fmla="*/ 0 h 215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007" h="2150117">
                  <a:moveTo>
                    <a:pt x="0" y="0"/>
                  </a:moveTo>
                  <a:lnTo>
                    <a:pt x="1876007" y="0"/>
                  </a:lnTo>
                  <a:lnTo>
                    <a:pt x="1876007" y="2150117"/>
                  </a:lnTo>
                  <a:lnTo>
                    <a:pt x="0" y="2150117"/>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defTabSz="800100">
                <a:lnSpc>
                  <a:spcPct val="90000"/>
                </a:lnSpc>
                <a:spcAft>
                  <a:spcPct val="35000"/>
                </a:spcAft>
              </a:pPr>
              <a:r>
                <a:rPr lang="en-GB" sz="1600" dirty="0"/>
                <a:t>See world bank guidance and utilise support from crediting mechanisms and other countries</a:t>
              </a:r>
            </a:p>
            <a:p>
              <a:pPr marL="171450" lvl="1" indent="-171450" defTabSz="800100">
                <a:lnSpc>
                  <a:spcPct val="90000"/>
                </a:lnSpc>
                <a:spcAft>
                  <a:spcPct val="15000"/>
                </a:spcAft>
                <a:buFont typeface="Arial" panose="020B0604020202020204" pitchFamily="34" charset="0"/>
                <a:buChar char="•"/>
              </a:pPr>
              <a:r>
                <a:rPr lang="en-GB" sz="1600" dirty="0"/>
                <a:t>MRV oversight</a:t>
              </a:r>
            </a:p>
            <a:p>
              <a:pPr marL="171450" lvl="1" indent="-171450" defTabSz="800100">
                <a:lnSpc>
                  <a:spcPct val="90000"/>
                </a:lnSpc>
                <a:spcAft>
                  <a:spcPct val="15000"/>
                </a:spcAft>
                <a:buFont typeface="Arial" panose="020B0604020202020204" pitchFamily="34" charset="0"/>
                <a:buChar char="•"/>
              </a:pPr>
              <a:r>
                <a:rPr lang="en-GB" sz="1600" dirty="0"/>
                <a:t>Registry issues</a:t>
              </a:r>
            </a:p>
            <a:p>
              <a:pPr marL="171450" lvl="1" indent="-171450" defTabSz="800100">
                <a:lnSpc>
                  <a:spcPct val="90000"/>
                </a:lnSpc>
                <a:spcAft>
                  <a:spcPct val="15000"/>
                </a:spcAft>
                <a:buFont typeface="Arial" panose="020B0604020202020204" pitchFamily="34" charset="0"/>
                <a:buChar char="•"/>
              </a:pPr>
              <a:r>
                <a:rPr lang="en-GB" sz="1600" dirty="0"/>
                <a:t>Infrastructure and operations</a:t>
              </a:r>
              <a:endParaRPr lang="en-GB" sz="1600" kern="1200" dirty="0"/>
            </a:p>
          </p:txBody>
        </p:sp>
      </p:grpSp>
      <p:grpSp>
        <p:nvGrpSpPr>
          <p:cNvPr id="16" name="Group 15">
            <a:extLst>
              <a:ext uri="{FF2B5EF4-FFF2-40B4-BE49-F238E27FC236}">
                <a16:creationId xmlns:a16="http://schemas.microsoft.com/office/drawing/2014/main" id="{E511D00A-8FA5-991C-8E05-17FB4DFA9F3B}"/>
              </a:ext>
            </a:extLst>
          </p:cNvPr>
          <p:cNvGrpSpPr/>
          <p:nvPr/>
        </p:nvGrpSpPr>
        <p:grpSpPr>
          <a:xfrm>
            <a:off x="8795642" y="2793310"/>
            <a:ext cx="3081226" cy="2702177"/>
            <a:chOff x="8795642" y="2793310"/>
            <a:chExt cx="3081226" cy="2702177"/>
          </a:xfrm>
        </p:grpSpPr>
        <p:sp>
          <p:nvSpPr>
            <p:cNvPr id="14" name="Free-form: Shape 13">
              <a:extLst>
                <a:ext uri="{FF2B5EF4-FFF2-40B4-BE49-F238E27FC236}">
                  <a16:creationId xmlns:a16="http://schemas.microsoft.com/office/drawing/2014/main" id="{DC3EDDA7-D5F6-8AB9-2AA6-3C7A9BC1B5FB}"/>
                </a:ext>
              </a:extLst>
            </p:cNvPr>
            <p:cNvSpPr/>
            <p:nvPr/>
          </p:nvSpPr>
          <p:spPr>
            <a:xfrm>
              <a:off x="8795642" y="2793310"/>
              <a:ext cx="3081226" cy="1184895"/>
            </a:xfrm>
            <a:custGeom>
              <a:avLst/>
              <a:gdLst>
                <a:gd name="connsiteX0" fmla="*/ 0 w 2510838"/>
                <a:gd name="connsiteY0" fmla="*/ 296224 h 1184895"/>
                <a:gd name="connsiteX1" fmla="*/ 1918391 w 2510838"/>
                <a:gd name="connsiteY1" fmla="*/ 296224 h 1184895"/>
                <a:gd name="connsiteX2" fmla="*/ 1918391 w 2510838"/>
                <a:gd name="connsiteY2" fmla="*/ 0 h 1184895"/>
                <a:gd name="connsiteX3" fmla="*/ 2510838 w 2510838"/>
                <a:gd name="connsiteY3" fmla="*/ 592448 h 1184895"/>
                <a:gd name="connsiteX4" fmla="*/ 1918391 w 2510838"/>
                <a:gd name="connsiteY4" fmla="*/ 1184895 h 1184895"/>
                <a:gd name="connsiteX5" fmla="*/ 1918391 w 2510838"/>
                <a:gd name="connsiteY5" fmla="*/ 888671 h 1184895"/>
                <a:gd name="connsiteX6" fmla="*/ 0 w 2510838"/>
                <a:gd name="connsiteY6" fmla="*/ 888671 h 1184895"/>
                <a:gd name="connsiteX7" fmla="*/ 0 w 2510838"/>
                <a:gd name="connsiteY7" fmla="*/ 296224 h 118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0838" h="1184895">
                  <a:moveTo>
                    <a:pt x="0" y="296224"/>
                  </a:moveTo>
                  <a:lnTo>
                    <a:pt x="1918391" y="296224"/>
                  </a:lnTo>
                  <a:lnTo>
                    <a:pt x="1918391" y="0"/>
                  </a:lnTo>
                  <a:lnTo>
                    <a:pt x="2510838" y="592448"/>
                  </a:lnTo>
                  <a:lnTo>
                    <a:pt x="1918391" y="1184895"/>
                  </a:lnTo>
                  <a:lnTo>
                    <a:pt x="1918391" y="888671"/>
                  </a:lnTo>
                  <a:lnTo>
                    <a:pt x="0" y="888671"/>
                  </a:lnTo>
                  <a:lnTo>
                    <a:pt x="0" y="2962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353374" rIns="550224" bIns="484326" numCol="1" spcCol="1270" anchor="ctr" anchorCtr="0">
              <a:noAutofit/>
            </a:bodyPr>
            <a:lstStyle/>
            <a:p>
              <a:pPr defTabSz="666750">
                <a:lnSpc>
                  <a:spcPct val="90000"/>
                </a:lnSpc>
                <a:spcAft>
                  <a:spcPct val="35000"/>
                </a:spcAft>
              </a:pPr>
              <a:r>
                <a:rPr lang="en-GB" sz="1600" dirty="0"/>
                <a:t>Carbon pricing mechanism</a:t>
              </a:r>
            </a:p>
          </p:txBody>
        </p:sp>
        <p:sp>
          <p:nvSpPr>
            <p:cNvPr id="15" name="Free-form: Shape 14">
              <a:extLst>
                <a:ext uri="{FF2B5EF4-FFF2-40B4-BE49-F238E27FC236}">
                  <a16:creationId xmlns:a16="http://schemas.microsoft.com/office/drawing/2014/main" id="{656911F2-737A-87CB-5CAD-61F35030AA8C}"/>
                </a:ext>
              </a:extLst>
            </p:cNvPr>
            <p:cNvSpPr/>
            <p:nvPr/>
          </p:nvSpPr>
          <p:spPr>
            <a:xfrm>
              <a:off x="8795642" y="3704020"/>
              <a:ext cx="2060255" cy="1791467"/>
            </a:xfrm>
            <a:custGeom>
              <a:avLst/>
              <a:gdLst>
                <a:gd name="connsiteX0" fmla="*/ 0 w 1893099"/>
                <a:gd name="connsiteY0" fmla="*/ 0 h 2175319"/>
                <a:gd name="connsiteX1" fmla="*/ 1893099 w 1893099"/>
                <a:gd name="connsiteY1" fmla="*/ 0 h 2175319"/>
                <a:gd name="connsiteX2" fmla="*/ 1893099 w 1893099"/>
                <a:gd name="connsiteY2" fmla="*/ 2175319 h 2175319"/>
                <a:gd name="connsiteX3" fmla="*/ 0 w 1893099"/>
                <a:gd name="connsiteY3" fmla="*/ 2175319 h 2175319"/>
                <a:gd name="connsiteX4" fmla="*/ 0 w 1893099"/>
                <a:gd name="connsiteY4" fmla="*/ 0 h 217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99" h="2175319">
                  <a:moveTo>
                    <a:pt x="0" y="0"/>
                  </a:moveTo>
                  <a:lnTo>
                    <a:pt x="1893099" y="0"/>
                  </a:lnTo>
                  <a:lnTo>
                    <a:pt x="1893099" y="2175319"/>
                  </a:lnTo>
                  <a:lnTo>
                    <a:pt x="0" y="2175319"/>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lvl="0" defTabSz="622300">
                <a:lnSpc>
                  <a:spcPct val="90000"/>
                </a:lnSpc>
                <a:spcAft>
                  <a:spcPct val="35000"/>
                </a:spcAft>
              </a:pPr>
              <a:r>
                <a:rPr lang="en-GB" sz="1600" dirty="0"/>
                <a:t>Tax</a:t>
              </a:r>
            </a:p>
            <a:p>
              <a:pPr lvl="0" defTabSz="622300">
                <a:lnSpc>
                  <a:spcPct val="90000"/>
                </a:lnSpc>
                <a:spcAft>
                  <a:spcPct val="35000"/>
                </a:spcAft>
              </a:pPr>
              <a:r>
                <a:rPr lang="en-GB" sz="1600" dirty="0"/>
                <a:t>ETS</a:t>
              </a:r>
            </a:p>
            <a:p>
              <a:pPr lvl="0" defTabSz="622300">
                <a:lnSpc>
                  <a:spcPct val="90000"/>
                </a:lnSpc>
                <a:spcAft>
                  <a:spcPct val="35000"/>
                </a:spcAft>
              </a:pPr>
              <a:r>
                <a:rPr lang="en-GB" sz="1600" kern="1200" dirty="0"/>
                <a:t>Boarder mechanism</a:t>
              </a:r>
            </a:p>
            <a:p>
              <a:pPr lvl="0" defTabSz="622300">
                <a:lnSpc>
                  <a:spcPct val="90000"/>
                </a:lnSpc>
                <a:spcAft>
                  <a:spcPct val="35000"/>
                </a:spcAft>
              </a:pPr>
              <a:r>
                <a:rPr lang="en-GB" sz="1600" dirty="0"/>
                <a:t>Utilisation of credits within an ETS</a:t>
              </a:r>
              <a:endParaRPr lang="en-GB" sz="1600" kern="1200" dirty="0"/>
            </a:p>
          </p:txBody>
        </p:sp>
      </p:grpSp>
      <p:sp>
        <p:nvSpPr>
          <p:cNvPr id="2" name="Title 1">
            <a:extLst>
              <a:ext uri="{FF2B5EF4-FFF2-40B4-BE49-F238E27FC236}">
                <a16:creationId xmlns:a16="http://schemas.microsoft.com/office/drawing/2014/main" id="{4C052CFA-84C8-8B56-9371-25B76B1E7BE0}"/>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Strategy on use of credits – initial steps</a:t>
            </a:r>
          </a:p>
        </p:txBody>
      </p:sp>
      <p:cxnSp>
        <p:nvCxnSpPr>
          <p:cNvPr id="3" name="Straight Connector 10">
            <a:extLst>
              <a:ext uri="{FF2B5EF4-FFF2-40B4-BE49-F238E27FC236}">
                <a16:creationId xmlns:a16="http://schemas.microsoft.com/office/drawing/2014/main" id="{2EB6CEC2-AF73-90A9-4EB5-82CF0EFA48E0}"/>
              </a:ext>
            </a:extLst>
          </p:cNvPr>
          <p:cNvCxnSpPr/>
          <p:nvPr/>
        </p:nvCxnSpPr>
        <p:spPr>
          <a:xfrm>
            <a:off x="533113" y="1061298"/>
            <a:ext cx="11292035" cy="0"/>
          </a:xfrm>
          <a:prstGeom prst="straightConnector1">
            <a:avLst/>
          </a:prstGeom>
          <a:noFill/>
          <a:ln w="38103" cap="flat">
            <a:solidFill>
              <a:srgbClr val="326486"/>
            </a:solidFill>
            <a:prstDash val="solid"/>
            <a:miter/>
          </a:ln>
        </p:spPr>
      </p:cxnSp>
    </p:spTree>
    <p:extLst>
      <p:ext uri="{BB962C8B-B14F-4D97-AF65-F5344CB8AC3E}">
        <p14:creationId xmlns:p14="http://schemas.microsoft.com/office/powerpoint/2010/main" val="127118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E5F3BEA-1977-A55E-E2B7-DCC7200D78BB}"/>
              </a:ext>
            </a:extLst>
          </p:cNvPr>
          <p:cNvSpPr/>
          <p:nvPr/>
        </p:nvSpPr>
        <p:spPr>
          <a:xfrm>
            <a:off x="4111031" y="1173094"/>
            <a:ext cx="7714111" cy="5466533"/>
          </a:xfrm>
          <a:prstGeom prst="rect">
            <a:avLst/>
          </a:prstGeom>
          <a:solidFill>
            <a:schemeClr val="bg1">
              <a:lumMod val="85000"/>
            </a:schemeClr>
          </a:solidFill>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Diagram 3">
            <a:extLst>
              <a:ext uri="{FF2B5EF4-FFF2-40B4-BE49-F238E27FC236}">
                <a16:creationId xmlns:a16="http://schemas.microsoft.com/office/drawing/2014/main" id="{23828699-AA2A-5AF2-0E10-106F0C31E43F}"/>
              </a:ext>
            </a:extLst>
          </p:cNvPr>
          <p:cNvGraphicFramePr/>
          <p:nvPr>
            <p:extLst>
              <p:ext uri="{D42A27DB-BD31-4B8C-83A1-F6EECF244321}">
                <p14:modId xmlns:p14="http://schemas.microsoft.com/office/powerpoint/2010/main" val="1423055751"/>
              </p:ext>
            </p:extLst>
          </p:nvPr>
        </p:nvGraphicFramePr>
        <p:xfrm>
          <a:off x="4164811" y="1953991"/>
          <a:ext cx="7459241" cy="4604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F987C5E2-EBD6-B6E3-9090-1FF9C43BB7DD}"/>
              </a:ext>
            </a:extLst>
          </p:cNvPr>
          <p:cNvSpPr txBox="1"/>
          <p:nvPr/>
        </p:nvSpPr>
        <p:spPr>
          <a:xfrm>
            <a:off x="4916523" y="3925983"/>
            <a:ext cx="1109608" cy="307777"/>
          </a:xfrm>
          <a:prstGeom prst="rect">
            <a:avLst/>
          </a:prstGeom>
          <a:noFill/>
        </p:spPr>
        <p:txBody>
          <a:bodyPr wrap="square" rtlCol="0">
            <a:spAutoFit/>
          </a:bodyPr>
          <a:lstStyle/>
          <a:p>
            <a:pPr algn="ctr"/>
            <a:r>
              <a:rPr lang="en-GB" sz="1400" b="1" kern="1200" dirty="0">
                <a:solidFill>
                  <a:schemeClr val="accent1"/>
                </a:solidFill>
                <a:latin typeface="+mn-lt"/>
              </a:rPr>
              <a:t>A6.2 ITMOs</a:t>
            </a:r>
            <a:endParaRPr lang="en-GB" sz="1400" b="1" dirty="0">
              <a:solidFill>
                <a:schemeClr val="accent1"/>
              </a:solidFill>
              <a:latin typeface="+mn-lt"/>
            </a:endParaRPr>
          </a:p>
        </p:txBody>
      </p:sp>
      <p:sp>
        <p:nvSpPr>
          <p:cNvPr id="12" name="Flowchart: Magnetic Disk 11">
            <a:extLst>
              <a:ext uri="{FF2B5EF4-FFF2-40B4-BE49-F238E27FC236}">
                <a16:creationId xmlns:a16="http://schemas.microsoft.com/office/drawing/2014/main" id="{D642F9F1-35E9-F915-EE2F-56FB614FB996}"/>
              </a:ext>
            </a:extLst>
          </p:cNvPr>
          <p:cNvSpPr/>
          <p:nvPr/>
        </p:nvSpPr>
        <p:spPr>
          <a:xfrm rot="1087301">
            <a:off x="5250298" y="3709755"/>
            <a:ext cx="518864" cy="201404"/>
          </a:xfrm>
          <a:prstGeom prst="flowChartMagneticDisk">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 name="TextBox 12">
            <a:extLst>
              <a:ext uri="{FF2B5EF4-FFF2-40B4-BE49-F238E27FC236}">
                <a16:creationId xmlns:a16="http://schemas.microsoft.com/office/drawing/2014/main" id="{95A0C03B-EE31-2CBE-C984-63B6007595F6}"/>
              </a:ext>
            </a:extLst>
          </p:cNvPr>
          <p:cNvSpPr txBox="1"/>
          <p:nvPr/>
        </p:nvSpPr>
        <p:spPr>
          <a:xfrm>
            <a:off x="6601757" y="3650484"/>
            <a:ext cx="965368" cy="307777"/>
          </a:xfrm>
          <a:prstGeom prst="rect">
            <a:avLst/>
          </a:prstGeom>
          <a:noFill/>
        </p:spPr>
        <p:txBody>
          <a:bodyPr wrap="square" rtlCol="0">
            <a:spAutoFit/>
          </a:bodyPr>
          <a:lstStyle/>
          <a:p>
            <a:pPr algn="ctr"/>
            <a:r>
              <a:rPr lang="en-GB" sz="1400" b="1" kern="1200" dirty="0">
                <a:solidFill>
                  <a:schemeClr val="accent1"/>
                </a:solidFill>
                <a:latin typeface="+mn-lt"/>
              </a:rPr>
              <a:t>A6.4 ERs</a:t>
            </a:r>
            <a:endParaRPr lang="en-GB" sz="1400" b="1" dirty="0">
              <a:solidFill>
                <a:schemeClr val="accent1"/>
              </a:solidFill>
              <a:latin typeface="+mn-lt"/>
            </a:endParaRPr>
          </a:p>
        </p:txBody>
      </p:sp>
      <p:sp>
        <p:nvSpPr>
          <p:cNvPr id="14" name="Cube 13">
            <a:extLst>
              <a:ext uri="{FF2B5EF4-FFF2-40B4-BE49-F238E27FC236}">
                <a16:creationId xmlns:a16="http://schemas.microsoft.com/office/drawing/2014/main" id="{6FBED71A-73D9-2660-48EA-2E177CBA7DB8}"/>
              </a:ext>
            </a:extLst>
          </p:cNvPr>
          <p:cNvSpPr/>
          <p:nvPr/>
        </p:nvSpPr>
        <p:spPr>
          <a:xfrm rot="1668665">
            <a:off x="6515749" y="3349805"/>
            <a:ext cx="437050" cy="209061"/>
          </a:xfrm>
          <a:prstGeom prst="cub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9" name="Isosceles Triangle 18">
            <a:extLst>
              <a:ext uri="{FF2B5EF4-FFF2-40B4-BE49-F238E27FC236}">
                <a16:creationId xmlns:a16="http://schemas.microsoft.com/office/drawing/2014/main" id="{4A8A42E9-D472-5D28-3782-A790999FA085}"/>
              </a:ext>
            </a:extLst>
          </p:cNvPr>
          <p:cNvSpPr/>
          <p:nvPr/>
        </p:nvSpPr>
        <p:spPr>
          <a:xfrm rot="20470014">
            <a:off x="5558282" y="2321469"/>
            <a:ext cx="560676" cy="508494"/>
          </a:xfrm>
          <a:prstGeom prst="triangle">
            <a:avLst/>
          </a:prstGeom>
          <a:solidFill>
            <a:schemeClr val="accent2">
              <a:lumMod val="60000"/>
              <a:lumOff val="40000"/>
            </a:schemeClr>
          </a:solidFill>
          <a:ln>
            <a:solidFill>
              <a:schemeClr val="accent6">
                <a:lumMod val="50000"/>
              </a:schemeClr>
            </a:solid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Magnetic Disk 23">
            <a:extLst>
              <a:ext uri="{FF2B5EF4-FFF2-40B4-BE49-F238E27FC236}">
                <a16:creationId xmlns:a16="http://schemas.microsoft.com/office/drawing/2014/main" id="{1BC40E89-F020-2E44-D8F3-36DE59E670EF}"/>
              </a:ext>
            </a:extLst>
          </p:cNvPr>
          <p:cNvSpPr/>
          <p:nvPr/>
        </p:nvSpPr>
        <p:spPr>
          <a:xfrm>
            <a:off x="4990866" y="3477676"/>
            <a:ext cx="518864" cy="201404"/>
          </a:xfrm>
          <a:prstGeom prst="flowChartMagneticDisk">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Cube 24">
            <a:extLst>
              <a:ext uri="{FF2B5EF4-FFF2-40B4-BE49-F238E27FC236}">
                <a16:creationId xmlns:a16="http://schemas.microsoft.com/office/drawing/2014/main" id="{8E6F5ED3-8ADD-E282-EBEF-BBB556BC9BCA}"/>
              </a:ext>
            </a:extLst>
          </p:cNvPr>
          <p:cNvSpPr/>
          <p:nvPr/>
        </p:nvSpPr>
        <p:spPr>
          <a:xfrm rot="21027688">
            <a:off x="6707989" y="3164483"/>
            <a:ext cx="437050" cy="209061"/>
          </a:xfrm>
          <a:prstGeom prst="cub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6" name="Isosceles Triangle 25">
            <a:extLst>
              <a:ext uri="{FF2B5EF4-FFF2-40B4-BE49-F238E27FC236}">
                <a16:creationId xmlns:a16="http://schemas.microsoft.com/office/drawing/2014/main" id="{FBB6AE46-78BB-808F-9BA8-058E026C0D83}"/>
              </a:ext>
            </a:extLst>
          </p:cNvPr>
          <p:cNvSpPr/>
          <p:nvPr/>
        </p:nvSpPr>
        <p:spPr>
          <a:xfrm rot="894997">
            <a:off x="5251998" y="2071755"/>
            <a:ext cx="560676" cy="508494"/>
          </a:xfrm>
          <a:prstGeom prst="triangle">
            <a:avLst/>
          </a:prstGeom>
          <a:solidFill>
            <a:schemeClr val="accent2">
              <a:lumMod val="60000"/>
              <a:lumOff val="40000"/>
            </a:schemeClr>
          </a:solidFill>
          <a:ln>
            <a:solidFill>
              <a:schemeClr val="accent6">
                <a:lumMod val="50000"/>
              </a:schemeClr>
            </a:solid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95204624-28B4-A465-939D-6D52A1E79C12}"/>
              </a:ext>
            </a:extLst>
          </p:cNvPr>
          <p:cNvSpPr txBox="1"/>
          <p:nvPr/>
        </p:nvSpPr>
        <p:spPr>
          <a:xfrm>
            <a:off x="4223327" y="1596648"/>
            <a:ext cx="2135779" cy="523220"/>
          </a:xfrm>
          <a:prstGeom prst="rect">
            <a:avLst/>
          </a:prstGeom>
          <a:noFill/>
        </p:spPr>
        <p:txBody>
          <a:bodyPr wrap="square" rtlCol="0">
            <a:spAutoFit/>
          </a:bodyPr>
          <a:lstStyle/>
          <a:p>
            <a:pPr algn="ctr"/>
            <a:r>
              <a:rPr lang="en-GB" sz="1400" b="1" kern="1200" dirty="0">
                <a:solidFill>
                  <a:schemeClr val="accent1"/>
                </a:solidFill>
                <a:latin typeface="+mn-lt"/>
              </a:rPr>
              <a:t>Independent crediting program </a:t>
            </a:r>
            <a:endParaRPr lang="en-GB" sz="1400" b="1" dirty="0">
              <a:solidFill>
                <a:schemeClr val="accent1"/>
              </a:solidFill>
              <a:latin typeface="+mn-lt"/>
            </a:endParaRPr>
          </a:p>
        </p:txBody>
      </p:sp>
      <p:sp>
        <p:nvSpPr>
          <p:cNvPr id="28" name="Pentagon 27">
            <a:extLst>
              <a:ext uri="{FF2B5EF4-FFF2-40B4-BE49-F238E27FC236}">
                <a16:creationId xmlns:a16="http://schemas.microsoft.com/office/drawing/2014/main" id="{FB5E769C-351D-F92A-E7B9-23AFBFE12E99}"/>
              </a:ext>
            </a:extLst>
          </p:cNvPr>
          <p:cNvSpPr/>
          <p:nvPr/>
        </p:nvSpPr>
        <p:spPr>
          <a:xfrm rot="791907">
            <a:off x="6583321" y="1797733"/>
            <a:ext cx="484106" cy="437035"/>
          </a:xfrm>
          <a:prstGeom prst="pentagon">
            <a:avLst/>
          </a:prstGeom>
          <a:solidFill>
            <a:srgbClr val="FFC000"/>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Pentagon 29">
            <a:extLst>
              <a:ext uri="{FF2B5EF4-FFF2-40B4-BE49-F238E27FC236}">
                <a16:creationId xmlns:a16="http://schemas.microsoft.com/office/drawing/2014/main" id="{43DD1C0E-FD3D-C148-DE0C-BBA634B32AB7}"/>
              </a:ext>
            </a:extLst>
          </p:cNvPr>
          <p:cNvSpPr/>
          <p:nvPr/>
        </p:nvSpPr>
        <p:spPr>
          <a:xfrm rot="20135149">
            <a:off x="6583256" y="2086519"/>
            <a:ext cx="484106" cy="437035"/>
          </a:xfrm>
          <a:prstGeom prst="pentagon">
            <a:avLst/>
          </a:prstGeom>
          <a:solidFill>
            <a:srgbClr val="FFC000"/>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B47618A2-0616-52B5-B7DA-8326272672BD}"/>
              </a:ext>
            </a:extLst>
          </p:cNvPr>
          <p:cNvSpPr txBox="1"/>
          <p:nvPr/>
        </p:nvSpPr>
        <p:spPr>
          <a:xfrm>
            <a:off x="6186024" y="1265804"/>
            <a:ext cx="2135779" cy="523220"/>
          </a:xfrm>
          <a:prstGeom prst="rect">
            <a:avLst/>
          </a:prstGeom>
          <a:noFill/>
        </p:spPr>
        <p:txBody>
          <a:bodyPr wrap="square" rtlCol="0">
            <a:spAutoFit/>
          </a:bodyPr>
          <a:lstStyle/>
          <a:p>
            <a:pPr algn="ctr"/>
            <a:r>
              <a:rPr lang="en-GB" sz="1400" b="1" kern="1200" dirty="0">
                <a:solidFill>
                  <a:schemeClr val="accent1"/>
                </a:solidFill>
                <a:latin typeface="+mn-lt"/>
              </a:rPr>
              <a:t>National crediting program </a:t>
            </a:r>
            <a:endParaRPr lang="en-GB" sz="1400" b="1" dirty="0">
              <a:solidFill>
                <a:schemeClr val="accent1"/>
              </a:solidFill>
              <a:latin typeface="+mn-lt"/>
            </a:endParaRPr>
          </a:p>
        </p:txBody>
      </p:sp>
      <p:sp>
        <p:nvSpPr>
          <p:cNvPr id="32" name="Cube 31">
            <a:extLst>
              <a:ext uri="{FF2B5EF4-FFF2-40B4-BE49-F238E27FC236}">
                <a16:creationId xmlns:a16="http://schemas.microsoft.com/office/drawing/2014/main" id="{D613F856-8DE6-D263-4BE6-ED8EB04F1F53}"/>
              </a:ext>
            </a:extLst>
          </p:cNvPr>
          <p:cNvSpPr/>
          <p:nvPr/>
        </p:nvSpPr>
        <p:spPr>
          <a:xfrm rot="21027688">
            <a:off x="9865497" y="5800991"/>
            <a:ext cx="437050" cy="209061"/>
          </a:xfrm>
          <a:prstGeom prst="cub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3" name="Isosceles Triangle 32">
            <a:extLst>
              <a:ext uri="{FF2B5EF4-FFF2-40B4-BE49-F238E27FC236}">
                <a16:creationId xmlns:a16="http://schemas.microsoft.com/office/drawing/2014/main" id="{981081FA-8EC4-B846-8DAA-508D929A9D3E}"/>
              </a:ext>
            </a:extLst>
          </p:cNvPr>
          <p:cNvSpPr/>
          <p:nvPr/>
        </p:nvSpPr>
        <p:spPr>
          <a:xfrm rot="894997">
            <a:off x="8822373" y="5471224"/>
            <a:ext cx="560676" cy="508494"/>
          </a:xfrm>
          <a:prstGeom prst="triangle">
            <a:avLst/>
          </a:prstGeom>
          <a:solidFill>
            <a:schemeClr val="accent2">
              <a:lumMod val="60000"/>
              <a:lumOff val="40000"/>
            </a:schemeClr>
          </a:solidFill>
          <a:ln>
            <a:solidFill>
              <a:schemeClr val="accent6">
                <a:lumMod val="50000"/>
              </a:schemeClr>
            </a:solid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Pentagon 33">
            <a:extLst>
              <a:ext uri="{FF2B5EF4-FFF2-40B4-BE49-F238E27FC236}">
                <a16:creationId xmlns:a16="http://schemas.microsoft.com/office/drawing/2014/main" id="{5628457A-1602-A8E0-85F9-0A6681B1100A}"/>
              </a:ext>
            </a:extLst>
          </p:cNvPr>
          <p:cNvSpPr/>
          <p:nvPr/>
        </p:nvSpPr>
        <p:spPr>
          <a:xfrm rot="20135149">
            <a:off x="9841969" y="4775495"/>
            <a:ext cx="484106" cy="437035"/>
          </a:xfrm>
          <a:prstGeom prst="pentagon">
            <a:avLst/>
          </a:prstGeom>
          <a:solidFill>
            <a:srgbClr val="FFC000"/>
          </a:solidFill>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CBE629DC-538F-4619-5B05-6B5317A67830}"/>
              </a:ext>
            </a:extLst>
          </p:cNvPr>
          <p:cNvSpPr txBox="1"/>
          <p:nvPr/>
        </p:nvSpPr>
        <p:spPr>
          <a:xfrm>
            <a:off x="10231798" y="5587680"/>
            <a:ext cx="1205130" cy="954107"/>
          </a:xfrm>
          <a:prstGeom prst="rect">
            <a:avLst/>
          </a:prstGeom>
          <a:noFill/>
        </p:spPr>
        <p:txBody>
          <a:bodyPr wrap="square" rtlCol="0">
            <a:spAutoFit/>
          </a:bodyPr>
          <a:lstStyle/>
          <a:p>
            <a:pPr algn="ctr"/>
            <a:r>
              <a:rPr lang="en-GB" sz="1400" b="1" kern="1200" dirty="0">
                <a:solidFill>
                  <a:schemeClr val="accent1"/>
                </a:solidFill>
                <a:latin typeface="+mn-lt"/>
              </a:rPr>
              <a:t>MCU</a:t>
            </a:r>
          </a:p>
          <a:p>
            <a:pPr algn="ctr"/>
            <a:r>
              <a:rPr lang="en-GB" sz="1400" b="1" kern="1200" dirty="0">
                <a:solidFill>
                  <a:schemeClr val="accent1"/>
                </a:solidFill>
                <a:latin typeface="+mn-lt"/>
              </a:rPr>
              <a:t>Mitigation contribution Unit</a:t>
            </a:r>
            <a:endParaRPr lang="en-GB" sz="1400" b="1" dirty="0">
              <a:solidFill>
                <a:schemeClr val="accent1"/>
              </a:solidFill>
              <a:latin typeface="+mn-lt"/>
            </a:endParaRPr>
          </a:p>
        </p:txBody>
      </p:sp>
      <p:sp>
        <p:nvSpPr>
          <p:cNvPr id="38" name="TextBox 37">
            <a:extLst>
              <a:ext uri="{FF2B5EF4-FFF2-40B4-BE49-F238E27FC236}">
                <a16:creationId xmlns:a16="http://schemas.microsoft.com/office/drawing/2014/main" id="{2079C86A-5C7A-D810-3C9B-23F4BD8EDA16}"/>
              </a:ext>
            </a:extLst>
          </p:cNvPr>
          <p:cNvSpPr txBox="1"/>
          <p:nvPr/>
        </p:nvSpPr>
        <p:spPr>
          <a:xfrm>
            <a:off x="8140356" y="5433791"/>
            <a:ext cx="1205130" cy="307777"/>
          </a:xfrm>
          <a:prstGeom prst="rect">
            <a:avLst/>
          </a:prstGeom>
          <a:noFill/>
        </p:spPr>
        <p:txBody>
          <a:bodyPr wrap="square" rtlCol="0">
            <a:spAutoFit/>
          </a:bodyPr>
          <a:lstStyle/>
          <a:p>
            <a:pPr algn="ctr"/>
            <a:r>
              <a:rPr lang="en-GB" sz="1400" b="1" kern="1200" dirty="0">
                <a:solidFill>
                  <a:schemeClr val="accent1"/>
                </a:solidFill>
                <a:latin typeface="+mn-lt"/>
              </a:rPr>
              <a:t>VCC</a:t>
            </a:r>
            <a:endParaRPr lang="en-GB" sz="1400" b="1" dirty="0">
              <a:solidFill>
                <a:schemeClr val="accent1"/>
              </a:solidFill>
              <a:latin typeface="+mn-lt"/>
            </a:endParaRPr>
          </a:p>
        </p:txBody>
      </p:sp>
      <p:sp>
        <p:nvSpPr>
          <p:cNvPr id="41" name="Title 1">
            <a:extLst>
              <a:ext uri="{FF2B5EF4-FFF2-40B4-BE49-F238E27FC236}">
                <a16:creationId xmlns:a16="http://schemas.microsoft.com/office/drawing/2014/main" id="{EFAF68B1-CC01-55CF-989A-56920D81493A}"/>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Strategy on use of credits</a:t>
            </a:r>
          </a:p>
        </p:txBody>
      </p:sp>
      <p:cxnSp>
        <p:nvCxnSpPr>
          <p:cNvPr id="42" name="Straight Connector 10">
            <a:extLst>
              <a:ext uri="{FF2B5EF4-FFF2-40B4-BE49-F238E27FC236}">
                <a16:creationId xmlns:a16="http://schemas.microsoft.com/office/drawing/2014/main" id="{A6A077EB-2D60-1970-E884-DE02BA0C452D}"/>
              </a:ext>
            </a:extLst>
          </p:cNvPr>
          <p:cNvCxnSpPr/>
          <p:nvPr/>
        </p:nvCxnSpPr>
        <p:spPr>
          <a:xfrm>
            <a:off x="533113" y="1061298"/>
            <a:ext cx="11292035" cy="0"/>
          </a:xfrm>
          <a:prstGeom prst="straightConnector1">
            <a:avLst/>
          </a:prstGeom>
          <a:noFill/>
          <a:ln w="38103" cap="flat">
            <a:solidFill>
              <a:srgbClr val="326486"/>
            </a:solidFill>
            <a:prstDash val="solid"/>
            <a:miter/>
          </a:ln>
        </p:spPr>
      </p:cxnSp>
      <p:sp>
        <p:nvSpPr>
          <p:cNvPr id="44" name="TextBox 43">
            <a:extLst>
              <a:ext uri="{FF2B5EF4-FFF2-40B4-BE49-F238E27FC236}">
                <a16:creationId xmlns:a16="http://schemas.microsoft.com/office/drawing/2014/main" id="{CD79D576-5707-FE11-55B0-80D76E008293}"/>
              </a:ext>
            </a:extLst>
          </p:cNvPr>
          <p:cNvSpPr txBox="1"/>
          <p:nvPr/>
        </p:nvSpPr>
        <p:spPr>
          <a:xfrm>
            <a:off x="836105" y="2575716"/>
            <a:ext cx="2878668" cy="1200329"/>
          </a:xfrm>
          <a:prstGeom prst="rect">
            <a:avLst/>
          </a:prstGeom>
          <a:noFill/>
        </p:spPr>
        <p:txBody>
          <a:bodyPr wrap="square" rtlCol="0">
            <a:spAutoFit/>
          </a:bodyPr>
          <a:lstStyle/>
          <a:p>
            <a:pPr algn="ctr"/>
            <a:r>
              <a:rPr lang="en-GB" dirty="0"/>
              <a:t>Balance between achieving own NDC targets and raising finance by selling mitigation outcomes </a:t>
            </a:r>
          </a:p>
        </p:txBody>
      </p:sp>
      <p:sp>
        <p:nvSpPr>
          <p:cNvPr id="45" name="TextBox 44">
            <a:extLst>
              <a:ext uri="{FF2B5EF4-FFF2-40B4-BE49-F238E27FC236}">
                <a16:creationId xmlns:a16="http://schemas.microsoft.com/office/drawing/2014/main" id="{70AB8A77-85FF-A8C6-0960-840EEDC86CE4}"/>
              </a:ext>
            </a:extLst>
          </p:cNvPr>
          <p:cNvSpPr txBox="1"/>
          <p:nvPr/>
        </p:nvSpPr>
        <p:spPr>
          <a:xfrm>
            <a:off x="768687" y="4680439"/>
            <a:ext cx="2878668" cy="646331"/>
          </a:xfrm>
          <a:prstGeom prst="rect">
            <a:avLst/>
          </a:prstGeom>
          <a:noFill/>
        </p:spPr>
        <p:txBody>
          <a:bodyPr wrap="square" rtlCol="0">
            <a:spAutoFit/>
          </a:bodyPr>
          <a:lstStyle/>
          <a:p>
            <a:pPr algn="ctr"/>
            <a:r>
              <a:rPr lang="en-GB" dirty="0"/>
              <a:t>Leveraging voluntary markets</a:t>
            </a:r>
          </a:p>
        </p:txBody>
      </p:sp>
      <p:cxnSp>
        <p:nvCxnSpPr>
          <p:cNvPr id="47" name="Straight Connector 46">
            <a:extLst>
              <a:ext uri="{FF2B5EF4-FFF2-40B4-BE49-F238E27FC236}">
                <a16:creationId xmlns:a16="http://schemas.microsoft.com/office/drawing/2014/main" id="{BFA3BB06-EFCC-DCC9-F06F-A0C73B71872C}"/>
              </a:ext>
            </a:extLst>
          </p:cNvPr>
          <p:cNvCxnSpPr/>
          <p:nvPr/>
        </p:nvCxnSpPr>
        <p:spPr>
          <a:xfrm>
            <a:off x="4005179" y="1224547"/>
            <a:ext cx="0" cy="5317240"/>
          </a:xfrm>
          <a:prstGeom prst="line">
            <a:avLst/>
          </a:prstGeom>
        </p:spPr>
        <p:style>
          <a:lnRef idx="2">
            <a:schemeClr val="accent1"/>
          </a:lnRef>
          <a:fillRef idx="0">
            <a:schemeClr val="accent1"/>
          </a:fillRef>
          <a:effectRef idx="1">
            <a:schemeClr val="accent1"/>
          </a:effectRef>
          <a:fontRef idx="minor">
            <a:schemeClr val="tx1"/>
          </a:fontRef>
        </p:style>
      </p:cxnSp>
      <p:sp>
        <p:nvSpPr>
          <p:cNvPr id="48" name="Arrow: Down 47">
            <a:extLst>
              <a:ext uri="{FF2B5EF4-FFF2-40B4-BE49-F238E27FC236}">
                <a16:creationId xmlns:a16="http://schemas.microsoft.com/office/drawing/2014/main" id="{0CF975BB-41A3-9D23-0E99-132BB65DB1D3}"/>
              </a:ext>
            </a:extLst>
          </p:cNvPr>
          <p:cNvSpPr/>
          <p:nvPr/>
        </p:nvSpPr>
        <p:spPr>
          <a:xfrm>
            <a:off x="1979316" y="3851014"/>
            <a:ext cx="405883" cy="7544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CC218816-E11F-7C3E-C436-FBBC487E6711}"/>
              </a:ext>
            </a:extLst>
          </p:cNvPr>
          <p:cNvSpPr txBox="1"/>
          <p:nvPr/>
        </p:nvSpPr>
        <p:spPr>
          <a:xfrm>
            <a:off x="9887530" y="4487078"/>
            <a:ext cx="1466273" cy="532640"/>
          </a:xfrm>
          <a:prstGeom prst="rect">
            <a:avLst/>
          </a:prstGeom>
          <a:noFill/>
        </p:spPr>
        <p:txBody>
          <a:bodyPr wrap="square">
            <a:spAutoFit/>
          </a:bodyPr>
          <a:lstStyle/>
          <a:p>
            <a:pPr algn="ctr"/>
            <a:r>
              <a:rPr lang="en-GB" sz="1400" b="1" kern="1200" dirty="0">
                <a:solidFill>
                  <a:schemeClr val="accent1"/>
                </a:solidFill>
                <a:latin typeface="+mn-lt"/>
              </a:rPr>
              <a:t>For domestic use</a:t>
            </a:r>
          </a:p>
        </p:txBody>
      </p:sp>
    </p:spTree>
    <p:extLst>
      <p:ext uri="{BB962C8B-B14F-4D97-AF65-F5344CB8AC3E}">
        <p14:creationId xmlns:p14="http://schemas.microsoft.com/office/powerpoint/2010/main" val="389025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B61BD-3C71-367B-4707-A68D09C092B9}"/>
              </a:ext>
            </a:extLst>
          </p:cNvPr>
          <p:cNvSpPr/>
          <p:nvPr/>
        </p:nvSpPr>
        <p:spPr>
          <a:xfrm>
            <a:off x="607607" y="1270934"/>
            <a:ext cx="4317856" cy="5064591"/>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D81E0FA-00B5-2364-56A2-942819E905A8}"/>
              </a:ext>
            </a:extLst>
          </p:cNvPr>
          <p:cNvSpPr/>
          <p:nvPr/>
        </p:nvSpPr>
        <p:spPr>
          <a:xfrm>
            <a:off x="5171440" y="1270934"/>
            <a:ext cx="6786880" cy="5064591"/>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D9F933D-CE10-3757-EAD0-BC5D3DF8BDBC}"/>
              </a:ext>
            </a:extLst>
          </p:cNvPr>
          <p:cNvSpPr>
            <a:spLocks noGrp="1"/>
          </p:cNvSpPr>
          <p:nvPr>
            <p:ph type="title"/>
          </p:nvPr>
        </p:nvSpPr>
        <p:spPr>
          <a:xfrm>
            <a:off x="838203" y="365130"/>
            <a:ext cx="10515600" cy="905804"/>
          </a:xfrm>
        </p:spPr>
        <p:txBody>
          <a:bodyPr>
            <a:normAutofit/>
          </a:bodyPr>
          <a:lstStyle/>
          <a:p>
            <a:r>
              <a:rPr lang="en-GB" sz="2400" dirty="0">
                <a:solidFill>
                  <a:schemeClr val="accent1"/>
                </a:solidFill>
                <a:ea typeface="+mn-ea"/>
                <a:cs typeface="+mn-cs"/>
              </a:rPr>
              <a:t>LOA and Corresponding Adjustments</a:t>
            </a:r>
          </a:p>
        </p:txBody>
      </p:sp>
      <p:cxnSp>
        <p:nvCxnSpPr>
          <p:cNvPr id="5" name="Straight Connector 10">
            <a:extLst>
              <a:ext uri="{FF2B5EF4-FFF2-40B4-BE49-F238E27FC236}">
                <a16:creationId xmlns:a16="http://schemas.microsoft.com/office/drawing/2014/main" id="{67A877D0-E103-7727-46EC-410F7326BF55}"/>
              </a:ext>
            </a:extLst>
          </p:cNvPr>
          <p:cNvCxnSpPr/>
          <p:nvPr/>
        </p:nvCxnSpPr>
        <p:spPr>
          <a:xfrm>
            <a:off x="533113" y="1061298"/>
            <a:ext cx="11292035" cy="0"/>
          </a:xfrm>
          <a:prstGeom prst="straightConnector1">
            <a:avLst/>
          </a:prstGeom>
          <a:noFill/>
          <a:ln w="38103" cap="flat">
            <a:solidFill>
              <a:srgbClr val="326486"/>
            </a:solidFill>
            <a:prstDash val="solid"/>
            <a:miter/>
          </a:ln>
        </p:spPr>
      </p:cxnSp>
      <p:sp>
        <p:nvSpPr>
          <p:cNvPr id="2" name="TextBox 1">
            <a:extLst>
              <a:ext uri="{FF2B5EF4-FFF2-40B4-BE49-F238E27FC236}">
                <a16:creationId xmlns:a16="http://schemas.microsoft.com/office/drawing/2014/main" id="{E8D982AE-C9B3-D4AF-A301-3067F6EA15FA}"/>
              </a:ext>
            </a:extLst>
          </p:cNvPr>
          <p:cNvSpPr txBox="1"/>
          <p:nvPr/>
        </p:nvSpPr>
        <p:spPr>
          <a:xfrm>
            <a:off x="5396808" y="1373865"/>
            <a:ext cx="6510712" cy="3724096"/>
          </a:xfrm>
          <a:prstGeom prst="rect">
            <a:avLst/>
          </a:prstGeom>
          <a:noFill/>
        </p:spPr>
        <p:txBody>
          <a:bodyPr wrap="square" rtlCol="0">
            <a:spAutoFit/>
          </a:bodyPr>
          <a:lstStyle/>
          <a:p>
            <a:pPr marL="216000"/>
            <a:r>
              <a:rPr lang="en-GB" sz="1600" b="1" dirty="0"/>
              <a:t>Letter of Authorisation </a:t>
            </a:r>
            <a:r>
              <a:rPr lang="en-GB" sz="1600" dirty="0"/>
              <a:t>Between</a:t>
            </a:r>
            <a:r>
              <a:rPr lang="en-GB" sz="1600" b="1" dirty="0"/>
              <a:t>  Host Country </a:t>
            </a:r>
            <a:r>
              <a:rPr lang="en-GB" sz="1600" dirty="0"/>
              <a:t>And  </a:t>
            </a:r>
            <a:r>
              <a:rPr lang="en-GB" sz="1600" b="1" dirty="0"/>
              <a:t>Project Developer </a:t>
            </a:r>
            <a:r>
              <a:rPr lang="en-GB" sz="1600" dirty="0"/>
              <a:t>And</a:t>
            </a:r>
            <a:r>
              <a:rPr lang="en-GB" sz="1600" b="1" dirty="0"/>
              <a:t>  All transferees of credits</a:t>
            </a:r>
          </a:p>
          <a:p>
            <a:endParaRPr lang="en-GB" sz="1600" dirty="0"/>
          </a:p>
          <a:p>
            <a:pPr marL="673200" lvl="1" indent="-285750">
              <a:buFont typeface="Arial" panose="020B0604020202020204" pitchFamily="34" charset="0"/>
              <a:buChar char="•"/>
            </a:pPr>
            <a:r>
              <a:rPr lang="en-GB" sz="1600" dirty="0"/>
              <a:t>Authorising Activity</a:t>
            </a:r>
          </a:p>
          <a:p>
            <a:pPr marL="673200" lvl="1" indent="-285750">
              <a:buFont typeface="Arial" panose="020B0604020202020204" pitchFamily="34" charset="0"/>
              <a:buChar char="•"/>
            </a:pPr>
            <a:r>
              <a:rPr lang="en-GB" sz="1600" dirty="0"/>
              <a:t>Authorising Use Case</a:t>
            </a:r>
          </a:p>
          <a:p>
            <a:pPr marL="673200" lvl="1" indent="-285750">
              <a:buFont typeface="Arial" panose="020B0604020202020204" pitchFamily="34" charset="0"/>
              <a:buChar char="•"/>
            </a:pPr>
            <a:r>
              <a:rPr lang="en-GB" sz="1600" dirty="0"/>
              <a:t>Conditions e.g.</a:t>
            </a:r>
          </a:p>
          <a:p>
            <a:pPr marL="1130400" lvl="2" indent="-285750">
              <a:buFont typeface="Arial" panose="020B0604020202020204" pitchFamily="34" charset="0"/>
              <a:buChar char="•"/>
            </a:pPr>
            <a:r>
              <a:rPr lang="en-GB" sz="1600" dirty="0"/>
              <a:t>benefit sharing </a:t>
            </a:r>
          </a:p>
          <a:p>
            <a:pPr marL="1130400" lvl="2" indent="-285750">
              <a:buFont typeface="Arial" panose="020B0604020202020204" pitchFamily="34" charset="0"/>
              <a:buChar char="•"/>
            </a:pPr>
            <a:r>
              <a:rPr lang="en-GB" sz="1600" dirty="0"/>
              <a:t>share of proceeds</a:t>
            </a:r>
          </a:p>
          <a:p>
            <a:pPr marL="1130400" lvl="2" indent="-285750">
              <a:buFont typeface="Arial" panose="020B0604020202020204" pitchFamily="34" charset="0"/>
              <a:buChar char="•"/>
            </a:pPr>
            <a:r>
              <a:rPr lang="en-GB" sz="1600" dirty="0"/>
              <a:t>percentage of production only</a:t>
            </a:r>
          </a:p>
          <a:p>
            <a:pPr marL="1130400" lvl="2" indent="-285750">
              <a:buFont typeface="Arial" panose="020B0604020202020204" pitchFamily="34" charset="0"/>
              <a:buChar char="•"/>
            </a:pPr>
            <a:r>
              <a:rPr lang="en-GB" sz="1600" dirty="0"/>
              <a:t>time period</a:t>
            </a:r>
          </a:p>
          <a:p>
            <a:pPr marL="216000" lvl="1"/>
            <a:endParaRPr lang="en-GB" sz="1600" b="1" dirty="0"/>
          </a:p>
          <a:p>
            <a:pPr marL="216000" lvl="1"/>
            <a:r>
              <a:rPr lang="en-GB" sz="1600" b="1" dirty="0"/>
              <a:t>Insurance for revocation</a:t>
            </a:r>
          </a:p>
          <a:p>
            <a:pPr marL="673200" lvl="1" indent="-285750">
              <a:buFont typeface="Arial" panose="020B0604020202020204" pitchFamily="34" charset="0"/>
              <a:buChar char="•"/>
            </a:pPr>
            <a:r>
              <a:rPr lang="en-GB" sz="1600" dirty="0"/>
              <a:t>MIGA guarantee</a:t>
            </a:r>
          </a:p>
          <a:p>
            <a:pPr marL="673200" lvl="1" indent="-285750">
              <a:buFont typeface="Arial" panose="020B0604020202020204" pitchFamily="34" charset="0"/>
              <a:buChar char="•"/>
            </a:pPr>
            <a:r>
              <a:rPr lang="en-GB" sz="1600" dirty="0"/>
              <a:t>Private insurance</a:t>
            </a:r>
          </a:p>
          <a:p>
            <a:endParaRPr lang="en-GB" sz="1200" dirty="0"/>
          </a:p>
        </p:txBody>
      </p:sp>
      <p:grpSp>
        <p:nvGrpSpPr>
          <p:cNvPr id="14" name="Group 13">
            <a:extLst>
              <a:ext uri="{FF2B5EF4-FFF2-40B4-BE49-F238E27FC236}">
                <a16:creationId xmlns:a16="http://schemas.microsoft.com/office/drawing/2014/main" id="{F135EFB5-4737-F14E-93E4-F33A221FD976}"/>
              </a:ext>
            </a:extLst>
          </p:cNvPr>
          <p:cNvGrpSpPr/>
          <p:nvPr/>
        </p:nvGrpSpPr>
        <p:grpSpPr>
          <a:xfrm>
            <a:off x="8153368" y="4020207"/>
            <a:ext cx="2575560" cy="2185754"/>
            <a:chOff x="5483015" y="2336800"/>
            <a:chExt cx="3246275" cy="2623738"/>
          </a:xfrm>
        </p:grpSpPr>
        <p:sp>
          <p:nvSpPr>
            <p:cNvPr id="13" name="Rectangle 12">
              <a:extLst>
                <a:ext uri="{FF2B5EF4-FFF2-40B4-BE49-F238E27FC236}">
                  <a16:creationId xmlns:a16="http://schemas.microsoft.com/office/drawing/2014/main" id="{08029840-9F69-5F8A-2A7A-D2B71A23C7BB}"/>
                </a:ext>
              </a:extLst>
            </p:cNvPr>
            <p:cNvSpPr/>
            <p:nvPr/>
          </p:nvSpPr>
          <p:spPr>
            <a:xfrm>
              <a:off x="5523655" y="2377440"/>
              <a:ext cx="3205635" cy="258309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67A7DC3-382B-A0C0-DCE8-23A19124C0A3}"/>
                </a:ext>
              </a:extLst>
            </p:cNvPr>
            <p:cNvPicPr>
              <a:picLocks noChangeAspect="1"/>
            </p:cNvPicPr>
            <p:nvPr/>
          </p:nvPicPr>
          <p:blipFill>
            <a:blip r:embed="rId2"/>
            <a:stretch>
              <a:fillRect/>
            </a:stretch>
          </p:blipFill>
          <p:spPr>
            <a:xfrm>
              <a:off x="5483015" y="2336800"/>
              <a:ext cx="3205635" cy="2583098"/>
            </a:xfrm>
            <a:prstGeom prst="rect">
              <a:avLst/>
            </a:prstGeom>
            <a:solidFill>
              <a:schemeClr val="bg1"/>
            </a:solidFill>
            <a:ln>
              <a:solidFill>
                <a:schemeClr val="tx1"/>
              </a:solidFill>
            </a:ln>
          </p:spPr>
        </p:pic>
      </p:grpSp>
      <p:grpSp>
        <p:nvGrpSpPr>
          <p:cNvPr id="16" name="Group 15">
            <a:extLst>
              <a:ext uri="{FF2B5EF4-FFF2-40B4-BE49-F238E27FC236}">
                <a16:creationId xmlns:a16="http://schemas.microsoft.com/office/drawing/2014/main" id="{DD0BD9F4-9CF4-AA2D-CE66-FE002798181E}"/>
              </a:ext>
            </a:extLst>
          </p:cNvPr>
          <p:cNvGrpSpPr/>
          <p:nvPr/>
        </p:nvGrpSpPr>
        <p:grpSpPr>
          <a:xfrm>
            <a:off x="9539148" y="2073942"/>
            <a:ext cx="2286000" cy="2077720"/>
            <a:chOff x="8859620" y="1351280"/>
            <a:chExt cx="2829460" cy="2804151"/>
          </a:xfrm>
        </p:grpSpPr>
        <p:sp>
          <p:nvSpPr>
            <p:cNvPr id="15" name="Rectangle 14">
              <a:extLst>
                <a:ext uri="{FF2B5EF4-FFF2-40B4-BE49-F238E27FC236}">
                  <a16:creationId xmlns:a16="http://schemas.microsoft.com/office/drawing/2014/main" id="{BCB2A92B-147E-BF11-CC14-3B6A01BD7946}"/>
                </a:ext>
              </a:extLst>
            </p:cNvPr>
            <p:cNvSpPr/>
            <p:nvPr/>
          </p:nvSpPr>
          <p:spPr>
            <a:xfrm>
              <a:off x="8879840" y="1381760"/>
              <a:ext cx="2809240" cy="2773671"/>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73963DD-9310-F5B0-9312-961BF97371D1}"/>
                </a:ext>
              </a:extLst>
            </p:cNvPr>
            <p:cNvPicPr>
              <a:picLocks noChangeAspect="1"/>
            </p:cNvPicPr>
            <p:nvPr/>
          </p:nvPicPr>
          <p:blipFill>
            <a:blip r:embed="rId3"/>
            <a:stretch>
              <a:fillRect/>
            </a:stretch>
          </p:blipFill>
          <p:spPr>
            <a:xfrm>
              <a:off x="8859620" y="1351280"/>
              <a:ext cx="2785366" cy="2763520"/>
            </a:xfrm>
            <a:prstGeom prst="rect">
              <a:avLst/>
            </a:prstGeom>
            <a:ln>
              <a:solidFill>
                <a:schemeClr val="tx1"/>
              </a:solidFill>
            </a:ln>
          </p:spPr>
        </p:pic>
      </p:grpSp>
      <p:sp>
        <p:nvSpPr>
          <p:cNvPr id="18" name="TextBox 17">
            <a:extLst>
              <a:ext uri="{FF2B5EF4-FFF2-40B4-BE49-F238E27FC236}">
                <a16:creationId xmlns:a16="http://schemas.microsoft.com/office/drawing/2014/main" id="{78D2D9EF-4E03-6794-73EB-0D59B55B47ED}"/>
              </a:ext>
            </a:extLst>
          </p:cNvPr>
          <p:cNvSpPr txBox="1"/>
          <p:nvPr/>
        </p:nvSpPr>
        <p:spPr>
          <a:xfrm>
            <a:off x="736872" y="1351280"/>
            <a:ext cx="4038328" cy="5001369"/>
          </a:xfrm>
          <a:prstGeom prst="rect">
            <a:avLst/>
          </a:prstGeom>
          <a:noFill/>
        </p:spPr>
        <p:txBody>
          <a:bodyPr wrap="square">
            <a:spAutoFit/>
          </a:bodyPr>
          <a:lstStyle/>
          <a:p>
            <a:pPr marL="72000">
              <a:spcAft>
                <a:spcPts val="600"/>
              </a:spcAft>
              <a:buNone/>
            </a:pPr>
            <a:r>
              <a:rPr lang="en-NZ" sz="16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Double counting </a:t>
            </a:r>
            <a:r>
              <a:rPr lang="en-NZ" sz="1600" kern="100" dirty="0">
                <a:effectLst/>
                <a:latin typeface="Aptos" panose="020B0004020202020204" pitchFamily="34" charset="0"/>
                <a:ea typeface="Aptos" panose="020B0004020202020204" pitchFamily="34" charset="0"/>
                <a:cs typeface="Times New Roman" panose="02020603050405020304" pitchFamily="18" charset="0"/>
              </a:rPr>
              <a:t>occurs where more than one party (a country or private entity) counts a tCO2e abatement towards its target i.e. it reports an emissions </a:t>
            </a:r>
            <a:r>
              <a:rPr lang="en-NZ" sz="1600" b="1" kern="100" dirty="0">
                <a:effectLst/>
                <a:latin typeface="Aptos" panose="020B0004020202020204" pitchFamily="34" charset="0"/>
                <a:ea typeface="Aptos" panose="020B0004020202020204" pitchFamily="34" charset="0"/>
                <a:cs typeface="Times New Roman" panose="02020603050405020304" pitchFamily="18" charset="0"/>
              </a:rPr>
              <a:t>footprint net </a:t>
            </a:r>
            <a:r>
              <a:rPr lang="en-NZ" sz="1600" kern="100" dirty="0">
                <a:effectLst/>
                <a:latin typeface="Aptos" panose="020B0004020202020204" pitchFamily="34" charset="0"/>
                <a:ea typeface="Aptos" panose="020B0004020202020204" pitchFamily="34" charset="0"/>
                <a:cs typeface="Times New Roman" panose="02020603050405020304" pitchFamily="18" charset="0"/>
              </a:rPr>
              <a:t>of the relevant tCO2e represented by a VCC.</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2000">
              <a:spcAft>
                <a:spcPts val="600"/>
              </a:spcAft>
              <a:buNone/>
            </a:pPr>
            <a:r>
              <a:rPr lang="en-NZ" sz="16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Double claiming </a:t>
            </a:r>
            <a:r>
              <a:rPr lang="en-NZ" sz="1600" kern="100" dirty="0">
                <a:effectLst/>
                <a:latin typeface="Aptos" panose="020B0004020202020204" pitchFamily="34" charset="0"/>
                <a:ea typeface="Aptos" panose="020B0004020202020204" pitchFamily="34" charset="0"/>
                <a:cs typeface="Times New Roman" panose="02020603050405020304" pitchFamily="18" charset="0"/>
              </a:rPr>
              <a:t>occurs where more than one party makes a </a:t>
            </a:r>
            <a:r>
              <a:rPr lang="en-NZ" sz="1600" b="1" kern="100" dirty="0">
                <a:effectLst/>
                <a:latin typeface="Aptos" panose="020B0004020202020204" pitchFamily="34" charset="0"/>
                <a:ea typeface="Aptos" panose="020B0004020202020204" pitchFamily="34" charset="0"/>
                <a:cs typeface="Times New Roman" panose="02020603050405020304" pitchFamily="18" charset="0"/>
              </a:rPr>
              <a:t>materially similar claim </a:t>
            </a:r>
            <a:r>
              <a:rPr lang="en-NZ" sz="1600" kern="100" dirty="0">
                <a:effectLst/>
                <a:latin typeface="Aptos" panose="020B0004020202020204" pitchFamily="34" charset="0"/>
                <a:ea typeface="Aptos" panose="020B0004020202020204" pitchFamily="34" charset="0"/>
                <a:cs typeface="Times New Roman" panose="02020603050405020304" pitchFamily="18" charset="0"/>
              </a:rPr>
              <a:t>in respect of tCO2e abatement represented by a VCC.</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2000">
              <a:spcAft>
                <a:spcPts val="600"/>
              </a:spcAft>
              <a:buNone/>
            </a:pPr>
            <a:r>
              <a:rPr lang="en-NZ" sz="1600" dirty="0">
                <a:effectLst/>
                <a:latin typeface="Aptos" panose="020B0004020202020204" pitchFamily="34" charset="0"/>
                <a:ea typeface="Aptos" panose="020B0004020202020204" pitchFamily="34" charset="0"/>
                <a:cs typeface="Times New Roman" panose="02020603050405020304" pitchFamily="18" charset="0"/>
              </a:rPr>
              <a:t>The </a:t>
            </a:r>
            <a:r>
              <a:rPr lang="en-NZ" sz="16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PA requires </a:t>
            </a:r>
            <a:r>
              <a:rPr lang="en-NZ" sz="1600" dirty="0">
                <a:effectLst/>
                <a:latin typeface="Aptos" panose="020B0004020202020204" pitchFamily="34" charset="0"/>
                <a:ea typeface="Aptos" panose="020B0004020202020204" pitchFamily="34" charset="0"/>
                <a:cs typeface="Times New Roman" panose="02020603050405020304" pitchFamily="18" charset="0"/>
              </a:rPr>
              <a:t>a country selling emissions reduction for use towards another country’s NDC (“ITMOS”) to </a:t>
            </a:r>
            <a:r>
              <a:rPr lang="en-NZ" sz="1600" b="1" dirty="0">
                <a:effectLst/>
                <a:latin typeface="Aptos" panose="020B0004020202020204" pitchFamily="34" charset="0"/>
                <a:ea typeface="Aptos" panose="020B0004020202020204" pitchFamily="34" charset="0"/>
                <a:cs typeface="Times New Roman" panose="02020603050405020304" pitchFamily="18" charset="0"/>
              </a:rPr>
              <a:t>make a corresponding adjustment to its own NDC</a:t>
            </a:r>
            <a:r>
              <a:rPr lang="en-NZ" sz="1600" dirty="0">
                <a:effectLst/>
                <a:latin typeface="Aptos" panose="020B0004020202020204" pitchFamily="34" charset="0"/>
                <a:ea typeface="Aptos" panose="020B0004020202020204" pitchFamily="34" charset="0"/>
                <a:cs typeface="Times New Roman" panose="02020603050405020304" pitchFamily="18" charset="0"/>
              </a:rPr>
              <a:t>, i.e. those reductions must be added back onto its own NDC. </a:t>
            </a:r>
          </a:p>
          <a:p>
            <a:pPr marL="72000">
              <a:spcAft>
                <a:spcPts val="600"/>
              </a:spcAft>
              <a:buNone/>
            </a:pPr>
            <a:r>
              <a:rPr lang="en-NZ" sz="1600" dirty="0">
                <a:cs typeface="Times New Roman" panose="02020603050405020304" pitchFamily="18" charset="0"/>
              </a:rPr>
              <a:t>Debate as to </a:t>
            </a:r>
            <a:r>
              <a:rPr lang="en-NZ" sz="1600" dirty="0">
                <a:solidFill>
                  <a:schemeClr val="accent1"/>
                </a:solidFill>
                <a:cs typeface="Times New Roman" panose="02020603050405020304" pitchFamily="18" charset="0"/>
              </a:rPr>
              <a:t>whether VCCs sold into the VCM need to be CA</a:t>
            </a:r>
            <a:r>
              <a:rPr lang="en-NZ" sz="1600" dirty="0">
                <a:cs typeface="Times New Roman" panose="02020603050405020304" pitchFamily="18" charset="0"/>
              </a:rPr>
              <a:t>? – Depends on the reporting and claim made by buyer.</a:t>
            </a:r>
            <a:endParaRPr lang="en-GB" sz="1600" dirty="0"/>
          </a:p>
        </p:txBody>
      </p:sp>
    </p:spTree>
    <p:extLst>
      <p:ext uri="{BB962C8B-B14F-4D97-AF65-F5344CB8AC3E}">
        <p14:creationId xmlns:p14="http://schemas.microsoft.com/office/powerpoint/2010/main" val="59505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648724-8113-C592-795D-60931020DCE3}"/>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8774483" y="1061298"/>
            <a:ext cx="3417517" cy="3809304"/>
          </a:xfrm>
          <a:prstGeom prst="rect">
            <a:avLst/>
          </a:prstGeom>
        </p:spPr>
      </p:pic>
      <p:sp>
        <p:nvSpPr>
          <p:cNvPr id="3" name="Content Placeholder 2">
            <a:extLst>
              <a:ext uri="{FF2B5EF4-FFF2-40B4-BE49-F238E27FC236}">
                <a16:creationId xmlns:a16="http://schemas.microsoft.com/office/drawing/2014/main" id="{9C84B70F-A90D-2AB7-38D8-37F293512E3B}"/>
              </a:ext>
            </a:extLst>
          </p:cNvPr>
          <p:cNvSpPr>
            <a:spLocks noGrp="1"/>
          </p:cNvSpPr>
          <p:nvPr>
            <p:ph idx="1"/>
          </p:nvPr>
        </p:nvSpPr>
        <p:spPr>
          <a:xfrm>
            <a:off x="882809" y="1183309"/>
            <a:ext cx="8402050" cy="5395909"/>
          </a:xfrm>
        </p:spPr>
        <p:txBody>
          <a:bodyPr/>
          <a:lstStyle/>
          <a:p>
            <a:pPr lvl="0"/>
            <a:r>
              <a:rPr lang="en-GB" sz="1800" dirty="0"/>
              <a:t>Clear and transparent </a:t>
            </a:r>
            <a:r>
              <a:rPr lang="en-GB" sz="1800" dirty="0">
                <a:solidFill>
                  <a:schemeClr val="accent1"/>
                </a:solidFill>
              </a:rPr>
              <a:t>approval system </a:t>
            </a:r>
            <a:r>
              <a:rPr lang="en-GB" sz="1800" dirty="0"/>
              <a:t>– need a Designated National Authority</a:t>
            </a:r>
          </a:p>
          <a:p>
            <a:pPr lvl="0"/>
            <a:r>
              <a:rPr lang="en-GB" sz="1800" dirty="0"/>
              <a:t>Project screening and </a:t>
            </a:r>
            <a:r>
              <a:rPr lang="en-GB" sz="1800" dirty="0">
                <a:solidFill>
                  <a:schemeClr val="accent1"/>
                </a:solidFill>
              </a:rPr>
              <a:t>approval protocols </a:t>
            </a:r>
            <a:r>
              <a:rPr lang="en-GB" sz="1800" dirty="0"/>
              <a:t>for project type and methodology</a:t>
            </a:r>
          </a:p>
          <a:p>
            <a:pPr lvl="1"/>
            <a:r>
              <a:rPr lang="en-GB" sz="1800" dirty="0"/>
              <a:t>Criteria for </a:t>
            </a:r>
            <a:r>
              <a:rPr lang="en-GB" sz="1800" b="1" dirty="0"/>
              <a:t>all activities </a:t>
            </a:r>
            <a:r>
              <a:rPr lang="en-GB" sz="1800" dirty="0"/>
              <a:t>including environmental integrity, technical and financial additionality, safeguards, FPIC, MRV criteria</a:t>
            </a:r>
          </a:p>
          <a:p>
            <a:pPr lvl="1"/>
            <a:r>
              <a:rPr lang="en-GB" sz="1800" dirty="0"/>
              <a:t>Approval of </a:t>
            </a:r>
            <a:r>
              <a:rPr lang="en-GB" sz="1800" b="1" dirty="0"/>
              <a:t>certain crediting programmes </a:t>
            </a:r>
            <a:r>
              <a:rPr lang="en-GB" sz="1800" dirty="0" err="1"/>
              <a:t>ie</a:t>
            </a:r>
            <a:r>
              <a:rPr lang="en-GB" sz="1800" dirty="0"/>
              <a:t> utilising their MRV cycle</a:t>
            </a:r>
          </a:p>
          <a:p>
            <a:pPr lvl="1"/>
            <a:r>
              <a:rPr lang="en-GB" sz="1800" dirty="0"/>
              <a:t>Or implementation of </a:t>
            </a:r>
            <a:r>
              <a:rPr lang="en-GB" sz="1800" b="1" dirty="0"/>
              <a:t>own crediting platform </a:t>
            </a:r>
            <a:r>
              <a:rPr lang="en-GB" sz="1800" dirty="0"/>
              <a:t>including domestic registry</a:t>
            </a:r>
          </a:p>
          <a:p>
            <a:pPr lvl="1"/>
            <a:r>
              <a:rPr lang="en-GB" sz="1800" dirty="0"/>
              <a:t>Activities and methodologies </a:t>
            </a:r>
            <a:r>
              <a:rPr lang="en-GB" sz="1800" b="1" dirty="0"/>
              <a:t>eligible or ineligible </a:t>
            </a:r>
            <a:r>
              <a:rPr lang="en-GB" sz="1800" dirty="0"/>
              <a:t>for CA</a:t>
            </a:r>
          </a:p>
          <a:p>
            <a:pPr lvl="2"/>
            <a:r>
              <a:rPr lang="en-GB" sz="1800" dirty="0"/>
              <a:t>E.g. Ghana </a:t>
            </a:r>
          </a:p>
          <a:p>
            <a:pPr lvl="3"/>
            <a:r>
              <a:rPr lang="en-GB" b="1" dirty="0"/>
              <a:t>Whitelist</a:t>
            </a:r>
            <a:r>
              <a:rPr lang="en-GB" dirty="0"/>
              <a:t> including landfill gas management, renewable energy technologies and sustainable cookstoves eligible for CA</a:t>
            </a:r>
          </a:p>
          <a:p>
            <a:pPr lvl="3"/>
            <a:r>
              <a:rPr lang="en-GB" b="1" dirty="0"/>
              <a:t>Red List </a:t>
            </a:r>
            <a:r>
              <a:rPr lang="en-GB" dirty="0"/>
              <a:t>of activities that will not be CA </a:t>
            </a:r>
            <a:r>
              <a:rPr lang="en-GB" dirty="0" err="1"/>
              <a:t>ie</a:t>
            </a:r>
            <a:r>
              <a:rPr lang="en-GB" dirty="0"/>
              <a:t> used towards own NDC including certain REDD+, fuel switching and urban transit programmes</a:t>
            </a:r>
          </a:p>
          <a:p>
            <a:pPr lvl="3"/>
            <a:r>
              <a:rPr lang="en-GB" b="1" dirty="0"/>
              <a:t>Other activities </a:t>
            </a:r>
            <a:r>
              <a:rPr lang="en-GB" dirty="0"/>
              <a:t>may apply on  a case-by-case basis</a:t>
            </a:r>
          </a:p>
          <a:p>
            <a:pPr lvl="3"/>
            <a:r>
              <a:rPr lang="en-GB" dirty="0"/>
              <a:t>Framework for </a:t>
            </a:r>
            <a:r>
              <a:rPr lang="en-GB" b="1" dirty="0"/>
              <a:t>voluntary carbon units </a:t>
            </a:r>
            <a:r>
              <a:rPr lang="en-GB" dirty="0"/>
              <a:t>not requiring CA but still requiring registration and authorisation of the activity</a:t>
            </a:r>
          </a:p>
          <a:p>
            <a:r>
              <a:rPr lang="en-GB" sz="1800" dirty="0"/>
              <a:t>Clear framework for revocation or suspension including breach of LOA</a:t>
            </a:r>
          </a:p>
        </p:txBody>
      </p:sp>
      <p:sp>
        <p:nvSpPr>
          <p:cNvPr id="5" name="Title 1">
            <a:extLst>
              <a:ext uri="{FF2B5EF4-FFF2-40B4-BE49-F238E27FC236}">
                <a16:creationId xmlns:a16="http://schemas.microsoft.com/office/drawing/2014/main" id="{052711F1-9BD5-F7B5-D843-CFF30557C24C}"/>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Legal Framework on project approval and registration process</a:t>
            </a:r>
          </a:p>
        </p:txBody>
      </p:sp>
      <p:cxnSp>
        <p:nvCxnSpPr>
          <p:cNvPr id="6" name="Straight Connector 10">
            <a:extLst>
              <a:ext uri="{FF2B5EF4-FFF2-40B4-BE49-F238E27FC236}">
                <a16:creationId xmlns:a16="http://schemas.microsoft.com/office/drawing/2014/main" id="{B3B521C0-5970-1A84-B337-EE633D6CC5D6}"/>
              </a:ext>
            </a:extLst>
          </p:cNvPr>
          <p:cNvCxnSpPr/>
          <p:nvPr/>
        </p:nvCxnSpPr>
        <p:spPr>
          <a:xfrm>
            <a:off x="533113" y="1061298"/>
            <a:ext cx="11292035" cy="0"/>
          </a:xfrm>
          <a:prstGeom prst="straightConnector1">
            <a:avLst/>
          </a:prstGeom>
          <a:noFill/>
          <a:ln w="38103" cap="flat">
            <a:solidFill>
              <a:srgbClr val="326486"/>
            </a:solidFill>
            <a:prstDash val="solid"/>
            <a:miter/>
          </a:ln>
        </p:spPr>
      </p:cxnSp>
    </p:spTree>
    <p:extLst>
      <p:ext uri="{BB962C8B-B14F-4D97-AF65-F5344CB8AC3E}">
        <p14:creationId xmlns:p14="http://schemas.microsoft.com/office/powerpoint/2010/main" val="384148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0695-50AA-3437-D1FD-59E598785070}"/>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7A8CD6CE-5374-33A2-4F3F-9D6F02D9C733}"/>
              </a:ext>
            </a:extLst>
          </p:cNvPr>
          <p:cNvPicPr>
            <a:picLocks noChangeAspect="1"/>
          </p:cNvPicPr>
          <p:nvPr/>
        </p:nvPicPr>
        <p:blipFill>
          <a:blip r:embed="rId2"/>
          <a:stretch>
            <a:fillRect/>
          </a:stretch>
        </p:blipFill>
        <p:spPr>
          <a:xfrm>
            <a:off x="6954975" y="241166"/>
            <a:ext cx="5139416" cy="2908434"/>
          </a:xfrm>
          <a:prstGeom prst="rect">
            <a:avLst/>
          </a:prstGeom>
          <a:ln>
            <a:solidFill>
              <a:schemeClr val="tx1"/>
            </a:solidFill>
          </a:ln>
        </p:spPr>
      </p:pic>
      <p:sp>
        <p:nvSpPr>
          <p:cNvPr id="5" name="Title 1">
            <a:extLst>
              <a:ext uri="{FF2B5EF4-FFF2-40B4-BE49-F238E27FC236}">
                <a16:creationId xmlns:a16="http://schemas.microsoft.com/office/drawing/2014/main" id="{D9E473DE-BE67-2DA2-43E1-2FEC29B9D3F8}"/>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Examples</a:t>
            </a:r>
            <a:r>
              <a:rPr lang="en-GB" sz="2400" dirty="0"/>
              <a:t> </a:t>
            </a:r>
          </a:p>
        </p:txBody>
      </p:sp>
      <p:cxnSp>
        <p:nvCxnSpPr>
          <p:cNvPr id="6" name="Straight Connector 10">
            <a:extLst>
              <a:ext uri="{FF2B5EF4-FFF2-40B4-BE49-F238E27FC236}">
                <a16:creationId xmlns:a16="http://schemas.microsoft.com/office/drawing/2014/main" id="{EAD1DD0D-45D8-18E1-8BD7-7D0DCD66397E}"/>
              </a:ext>
            </a:extLst>
          </p:cNvPr>
          <p:cNvCxnSpPr/>
          <p:nvPr/>
        </p:nvCxnSpPr>
        <p:spPr>
          <a:xfrm>
            <a:off x="533113" y="1061298"/>
            <a:ext cx="11292035" cy="0"/>
          </a:xfrm>
          <a:prstGeom prst="straightConnector1">
            <a:avLst/>
          </a:prstGeom>
          <a:noFill/>
          <a:ln w="38103" cap="flat">
            <a:solidFill>
              <a:srgbClr val="326486"/>
            </a:solidFill>
            <a:prstDash val="solid"/>
            <a:miter/>
          </a:ln>
        </p:spPr>
      </p:cxnSp>
      <p:graphicFrame>
        <p:nvGraphicFramePr>
          <p:cNvPr id="3" name="Table 2">
            <a:extLst>
              <a:ext uri="{FF2B5EF4-FFF2-40B4-BE49-F238E27FC236}">
                <a16:creationId xmlns:a16="http://schemas.microsoft.com/office/drawing/2014/main" id="{899E1772-BCE3-893A-339A-0F22422CE48D}"/>
              </a:ext>
            </a:extLst>
          </p:cNvPr>
          <p:cNvGraphicFramePr>
            <a:graphicFrameLocks noGrp="1"/>
          </p:cNvGraphicFramePr>
          <p:nvPr>
            <p:extLst>
              <p:ext uri="{D42A27DB-BD31-4B8C-83A1-F6EECF244321}">
                <p14:modId xmlns:p14="http://schemas.microsoft.com/office/powerpoint/2010/main" val="4132265870"/>
              </p:ext>
            </p:extLst>
          </p:nvPr>
        </p:nvGraphicFramePr>
        <p:xfrm>
          <a:off x="568960" y="1177627"/>
          <a:ext cx="11211560" cy="5171440"/>
        </p:xfrm>
        <a:graphic>
          <a:graphicData uri="http://schemas.openxmlformats.org/drawingml/2006/table">
            <a:tbl>
              <a:tblPr firstRow="1" bandRow="1">
                <a:tableStyleId>{5C22544A-7EE6-4342-B048-85BDC9FD1C3A}</a:tableStyleId>
              </a:tblPr>
              <a:tblGrid>
                <a:gridCol w="3926840">
                  <a:extLst>
                    <a:ext uri="{9D8B030D-6E8A-4147-A177-3AD203B41FA5}">
                      <a16:colId xmlns:a16="http://schemas.microsoft.com/office/drawing/2014/main" val="699032606"/>
                    </a:ext>
                  </a:extLst>
                </a:gridCol>
                <a:gridCol w="7284720">
                  <a:extLst>
                    <a:ext uri="{9D8B030D-6E8A-4147-A177-3AD203B41FA5}">
                      <a16:colId xmlns:a16="http://schemas.microsoft.com/office/drawing/2014/main" val="3902493983"/>
                    </a:ext>
                  </a:extLst>
                </a:gridCol>
              </a:tblGrid>
              <a:tr h="370840">
                <a:tc>
                  <a:txBody>
                    <a:bodyPr/>
                    <a:lstStyle/>
                    <a:p>
                      <a:endParaRPr lang="en-GB" sz="1600" dirty="0"/>
                    </a:p>
                  </a:txBody>
                  <a:tcPr/>
                </a:tc>
                <a:tc>
                  <a:txBody>
                    <a:bodyPr/>
                    <a:lstStyle/>
                    <a:p>
                      <a:r>
                        <a:rPr lang="en-GB" sz="1600" dirty="0"/>
                        <a:t>Framework</a:t>
                      </a:r>
                    </a:p>
                  </a:txBody>
                  <a:tcPr/>
                </a:tc>
                <a:extLst>
                  <a:ext uri="{0D108BD9-81ED-4DB2-BD59-A6C34878D82A}">
                    <a16:rowId xmlns:a16="http://schemas.microsoft.com/office/drawing/2014/main" val="897586539"/>
                  </a:ext>
                </a:extLst>
              </a:tr>
              <a:tr h="370840">
                <a:tc>
                  <a:txBody>
                    <a:bodyPr/>
                    <a:lstStyle/>
                    <a:p>
                      <a:r>
                        <a:rPr lang="en-GB" sz="1600" dirty="0">
                          <a:solidFill>
                            <a:schemeClr val="accent1"/>
                          </a:solidFill>
                        </a:rPr>
                        <a:t>Application process</a:t>
                      </a:r>
                    </a:p>
                  </a:txBody>
                  <a:tcPr/>
                </a:tc>
                <a:tc>
                  <a:txBody>
                    <a:bodyPr/>
                    <a:lstStyle/>
                    <a:p>
                      <a:pPr marL="285750" indent="-285750">
                        <a:buFont typeface="Arial" panose="020B0604020202020204" pitchFamily="34" charset="0"/>
                        <a:buChar char="•"/>
                      </a:pPr>
                      <a:r>
                        <a:rPr lang="en-GB" sz="1600" dirty="0"/>
                        <a:t>Relevant Authority/</a:t>
                      </a:r>
                      <a:r>
                        <a:rPr lang="en-GB" sz="1600" dirty="0" err="1"/>
                        <a:t>ies</a:t>
                      </a:r>
                      <a:endParaRPr lang="en-GB" sz="1600" dirty="0"/>
                    </a:p>
                    <a:p>
                      <a:pPr marL="285750" indent="-285750">
                        <a:buFont typeface="Arial" panose="020B0604020202020204" pitchFamily="34" charset="0"/>
                        <a:buChar char="•"/>
                      </a:pPr>
                      <a:r>
                        <a:rPr lang="en-GB" sz="1600" dirty="0"/>
                        <a:t>Agriculture/Industrial/Energy/Conservation</a:t>
                      </a:r>
                    </a:p>
                  </a:txBody>
                  <a:tcPr/>
                </a:tc>
                <a:extLst>
                  <a:ext uri="{0D108BD9-81ED-4DB2-BD59-A6C34878D82A}">
                    <a16:rowId xmlns:a16="http://schemas.microsoft.com/office/drawing/2014/main" val="2448670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1"/>
                          </a:solidFill>
                        </a:rPr>
                        <a:t>Requirements for approval</a:t>
                      </a:r>
                    </a:p>
                    <a:p>
                      <a:r>
                        <a:rPr lang="en-GB" sz="1600" dirty="0">
                          <a:solidFill>
                            <a:schemeClr val="accent1"/>
                          </a:solidFill>
                        </a:rPr>
                        <a:t>General and specific with definitions</a:t>
                      </a:r>
                    </a:p>
                    <a:p>
                      <a:pPr marL="285750" indent="-285750">
                        <a:buFontTx/>
                        <a:buChar char="-"/>
                      </a:pPr>
                      <a:r>
                        <a:rPr lang="en-GB" sz="1600" dirty="0">
                          <a:solidFill>
                            <a:schemeClr val="accent1"/>
                          </a:solidFill>
                        </a:rPr>
                        <a:t>Additional – baselines and accounting protocols</a:t>
                      </a:r>
                    </a:p>
                    <a:p>
                      <a:pPr marL="285750" indent="-285750">
                        <a:buFontTx/>
                        <a:buChar char="-"/>
                      </a:pPr>
                      <a:r>
                        <a:rPr lang="en-GB" sz="1600" dirty="0">
                          <a:solidFill>
                            <a:schemeClr val="accent1"/>
                          </a:solidFill>
                        </a:rPr>
                        <a:t>Independent verification</a:t>
                      </a:r>
                    </a:p>
                    <a:p>
                      <a:pPr marL="285750" indent="-285750">
                        <a:buFontTx/>
                        <a:buChar char="-"/>
                      </a:pPr>
                      <a:r>
                        <a:rPr lang="en-GB" sz="1600" dirty="0">
                          <a:solidFill>
                            <a:schemeClr val="accent1"/>
                          </a:solidFill>
                        </a:rPr>
                        <a:t>Permanent</a:t>
                      </a:r>
                    </a:p>
                    <a:p>
                      <a:pPr marL="285750" indent="-285750">
                        <a:buFontTx/>
                        <a:buChar char="-"/>
                      </a:pPr>
                      <a:r>
                        <a:rPr lang="en-GB" sz="1600" dirty="0">
                          <a:solidFill>
                            <a:schemeClr val="accent1"/>
                          </a:solidFill>
                        </a:rPr>
                        <a:t>Do no harm</a:t>
                      </a:r>
                    </a:p>
                    <a:p>
                      <a:pPr marL="285750" indent="-285750">
                        <a:buFontTx/>
                        <a:buChar char="-"/>
                      </a:pPr>
                      <a:r>
                        <a:rPr lang="en-GB" sz="1600" dirty="0">
                          <a:solidFill>
                            <a:schemeClr val="accent1"/>
                          </a:solidFill>
                        </a:rPr>
                        <a:t>No Leakage</a:t>
                      </a:r>
                    </a:p>
                  </a:txBody>
                  <a:tcPr/>
                </a:tc>
                <a:tc>
                  <a:txBody>
                    <a:bodyPr/>
                    <a:lstStyle/>
                    <a:p>
                      <a:pPr marL="285750" indent="-285750">
                        <a:buFont typeface="Arial" panose="020B0604020202020204" pitchFamily="34" charset="0"/>
                        <a:buChar char="•"/>
                      </a:pPr>
                      <a:r>
                        <a:rPr lang="en-GB" sz="1600" dirty="0"/>
                        <a:t>Activity details – draft methodology</a:t>
                      </a:r>
                    </a:p>
                    <a:p>
                      <a:pPr marL="285750" indent="-285750">
                        <a:buFont typeface="Arial" panose="020B0604020202020204" pitchFamily="34" charset="0"/>
                        <a:buChar char="•"/>
                      </a:pPr>
                      <a:r>
                        <a:rPr lang="en-GB" sz="1600" dirty="0"/>
                        <a:t>Location and land rights</a:t>
                      </a:r>
                    </a:p>
                    <a:p>
                      <a:pPr marL="285750" indent="-285750">
                        <a:buFont typeface="Arial" panose="020B0604020202020204" pitchFamily="34" charset="0"/>
                        <a:buChar char="•"/>
                      </a:pPr>
                      <a:r>
                        <a:rPr lang="en-GB" sz="1600" dirty="0"/>
                        <a:t>Recognised Crediting program and authorised VVB</a:t>
                      </a:r>
                    </a:p>
                    <a:p>
                      <a:pPr marL="285750" indent="-285750">
                        <a:buFont typeface="Arial" panose="020B0604020202020204" pitchFamily="34" charset="0"/>
                        <a:buChar char="•"/>
                      </a:pPr>
                      <a:r>
                        <a:rPr lang="en-GB" sz="1600" dirty="0"/>
                        <a:t>Parties – KYC</a:t>
                      </a:r>
                    </a:p>
                    <a:p>
                      <a:pPr marL="285750" indent="-285750">
                        <a:buFont typeface="Arial" panose="020B0604020202020204" pitchFamily="34" charset="0"/>
                        <a:buChar char="•"/>
                      </a:pPr>
                      <a:r>
                        <a:rPr lang="en-GB" sz="1600" dirty="0"/>
                        <a:t>Volumes and periods</a:t>
                      </a:r>
                    </a:p>
                    <a:p>
                      <a:pPr marL="285750" indent="-285750">
                        <a:buFont typeface="Arial" panose="020B0604020202020204" pitchFamily="34" charset="0"/>
                        <a:buChar char="•"/>
                      </a:pPr>
                      <a:r>
                        <a:rPr lang="en-GB" sz="1600" dirty="0"/>
                        <a:t>EIA</a:t>
                      </a:r>
                    </a:p>
                    <a:p>
                      <a:pPr marL="285750" indent="-285750">
                        <a:buFont typeface="Arial" panose="020B0604020202020204" pitchFamily="34" charset="0"/>
                        <a:buChar char="•"/>
                      </a:pPr>
                      <a:r>
                        <a:rPr lang="en-GB" sz="1600" dirty="0"/>
                        <a:t>Stakeholder consultation report</a:t>
                      </a:r>
                    </a:p>
                    <a:p>
                      <a:pPr marL="285750" indent="-285750">
                        <a:buFont typeface="Arial" panose="020B0604020202020204" pitchFamily="34" charset="0"/>
                        <a:buChar char="•"/>
                      </a:pPr>
                      <a:r>
                        <a:rPr lang="en-GB" sz="1600" dirty="0"/>
                        <a:t>Permanence risk assessment</a:t>
                      </a:r>
                    </a:p>
                    <a:p>
                      <a:pPr marL="285750" indent="-285750">
                        <a:buFont typeface="Arial" panose="020B0604020202020204" pitchFamily="34" charset="0"/>
                        <a:buChar char="•"/>
                      </a:pPr>
                      <a:r>
                        <a:rPr lang="en-GB" sz="1600" dirty="0"/>
                        <a:t>Co-benefit report</a:t>
                      </a:r>
                    </a:p>
                    <a:p>
                      <a:pPr marL="285750" indent="-285750">
                        <a:buFont typeface="Arial" panose="020B0604020202020204" pitchFamily="34" charset="0"/>
                        <a:buChar char="•"/>
                      </a:pPr>
                      <a:r>
                        <a:rPr lang="en-GB" sz="1600" dirty="0"/>
                        <a:t>Objective for credits – CA or voluntary</a:t>
                      </a:r>
                    </a:p>
                    <a:p>
                      <a:pPr marL="285750" indent="-285750">
                        <a:buFont typeface="Arial" panose="020B0604020202020204" pitchFamily="34" charset="0"/>
                        <a:buChar char="•"/>
                      </a:pPr>
                      <a:r>
                        <a:rPr lang="en-GB" sz="1600" dirty="0"/>
                        <a:t>Insurance</a:t>
                      </a:r>
                    </a:p>
                  </a:txBody>
                  <a:tcPr/>
                </a:tc>
                <a:extLst>
                  <a:ext uri="{0D108BD9-81ED-4DB2-BD59-A6C34878D82A}">
                    <a16:rowId xmlns:a16="http://schemas.microsoft.com/office/drawing/2014/main" val="2221553034"/>
                  </a:ext>
                </a:extLst>
              </a:tr>
              <a:tr h="0">
                <a:tc>
                  <a:txBody>
                    <a:bodyPr/>
                    <a:lstStyle/>
                    <a:p>
                      <a:r>
                        <a:rPr lang="en-GB" sz="1600" dirty="0">
                          <a:solidFill>
                            <a:schemeClr val="accent1"/>
                          </a:solidFill>
                        </a:rPr>
                        <a:t>Suspension, termination, modification</a:t>
                      </a:r>
                    </a:p>
                  </a:txBody>
                  <a:tcPr/>
                </a:tc>
                <a:tc>
                  <a:txBody>
                    <a:bodyPr/>
                    <a:lstStyle/>
                    <a:p>
                      <a:pPr marL="285750" indent="-285750">
                        <a:buFont typeface="Arial" panose="020B0604020202020204" pitchFamily="34" charset="0"/>
                        <a:buChar char="•"/>
                      </a:pPr>
                      <a:r>
                        <a:rPr lang="en-GB" sz="1600" b="0" i="0" kern="1200" dirty="0">
                          <a:solidFill>
                            <a:srgbClr val="000000"/>
                          </a:solidFill>
                          <a:effectLst/>
                          <a:latin typeface="+mn-lt"/>
                          <a:ea typeface="+mn-ea"/>
                          <a:cs typeface="+mn-cs"/>
                        </a:rPr>
                        <a:t>Violations, non-compliance, financial defaults</a:t>
                      </a:r>
                      <a:endParaRPr lang="en-GB" sz="1600" dirty="0"/>
                    </a:p>
                  </a:txBody>
                  <a:tcPr/>
                </a:tc>
                <a:extLst>
                  <a:ext uri="{0D108BD9-81ED-4DB2-BD59-A6C34878D82A}">
                    <a16:rowId xmlns:a16="http://schemas.microsoft.com/office/drawing/2014/main" val="3953266674"/>
                  </a:ext>
                </a:extLst>
              </a:tr>
              <a:tr h="370840">
                <a:tc>
                  <a:txBody>
                    <a:bodyPr/>
                    <a:lstStyle/>
                    <a:p>
                      <a:r>
                        <a:rPr lang="en-GB" sz="1600" dirty="0">
                          <a:solidFill>
                            <a:schemeClr val="accent1"/>
                          </a:solidFill>
                        </a:rPr>
                        <a:t>Rights and ownership</a:t>
                      </a:r>
                    </a:p>
                  </a:txBody>
                  <a:tcPr/>
                </a:tc>
                <a:tc>
                  <a:txBody>
                    <a:bodyPr/>
                    <a:lstStyle/>
                    <a:p>
                      <a:pPr marL="285750" indent="-285750">
                        <a:buFont typeface="Arial" panose="020B0604020202020204" pitchFamily="34" charset="0"/>
                        <a:buChar char="•"/>
                      </a:pPr>
                      <a:r>
                        <a:rPr lang="en-GB" sz="1600" dirty="0"/>
                        <a:t>Credits, IP</a:t>
                      </a:r>
                    </a:p>
                  </a:txBody>
                  <a:tcPr/>
                </a:tc>
                <a:extLst>
                  <a:ext uri="{0D108BD9-81ED-4DB2-BD59-A6C34878D82A}">
                    <a16:rowId xmlns:a16="http://schemas.microsoft.com/office/drawing/2014/main" val="248171407"/>
                  </a:ext>
                </a:extLst>
              </a:tr>
              <a:tr h="370840">
                <a:tc>
                  <a:txBody>
                    <a:bodyPr/>
                    <a:lstStyle/>
                    <a:p>
                      <a:r>
                        <a:rPr lang="en-GB" sz="1600" dirty="0">
                          <a:solidFill>
                            <a:schemeClr val="accent1"/>
                          </a:solidFill>
                        </a:rPr>
                        <a:t>Payments</a:t>
                      </a:r>
                    </a:p>
                  </a:txBody>
                  <a:tcPr/>
                </a:tc>
                <a:tc>
                  <a:txBody>
                    <a:bodyPr/>
                    <a:lstStyle/>
                    <a:p>
                      <a:pPr marL="285750" indent="-285750">
                        <a:buFont typeface="Arial" panose="020B0604020202020204" pitchFamily="34" charset="0"/>
                        <a:buChar char="•"/>
                      </a:pPr>
                      <a:r>
                        <a:rPr lang="en-GB" sz="1600" dirty="0"/>
                        <a:t>Fees, payments, levies, buffer for NDC</a:t>
                      </a:r>
                    </a:p>
                  </a:txBody>
                  <a:tcPr/>
                </a:tc>
                <a:extLst>
                  <a:ext uri="{0D108BD9-81ED-4DB2-BD59-A6C34878D82A}">
                    <a16:rowId xmlns:a16="http://schemas.microsoft.com/office/drawing/2014/main" val="3699233539"/>
                  </a:ext>
                </a:extLst>
              </a:tr>
              <a:tr h="370840">
                <a:tc>
                  <a:txBody>
                    <a:bodyPr/>
                    <a:lstStyle/>
                    <a:p>
                      <a:r>
                        <a:rPr lang="en-GB" sz="1600" dirty="0">
                          <a:solidFill>
                            <a:schemeClr val="accent1"/>
                          </a:solidFill>
                        </a:rPr>
                        <a:t>Own crediting program</a:t>
                      </a:r>
                    </a:p>
                  </a:txBody>
                  <a:tcPr/>
                </a:tc>
                <a:tc>
                  <a:txBody>
                    <a:bodyPr/>
                    <a:lstStyle/>
                    <a:p>
                      <a:pPr marL="285750" indent="-285750">
                        <a:buFont typeface="Arial" panose="020B0604020202020204" pitchFamily="34" charset="0"/>
                        <a:buChar char="•"/>
                      </a:pPr>
                      <a:r>
                        <a:rPr lang="en-GB" sz="1600" dirty="0"/>
                        <a:t>Issuance process and criteria, registry rules and T&amp;Cs</a:t>
                      </a:r>
                    </a:p>
                  </a:txBody>
                  <a:tcPr/>
                </a:tc>
                <a:extLst>
                  <a:ext uri="{0D108BD9-81ED-4DB2-BD59-A6C34878D82A}">
                    <a16:rowId xmlns:a16="http://schemas.microsoft.com/office/drawing/2014/main" val="2571761621"/>
                  </a:ext>
                </a:extLst>
              </a:tr>
            </a:tbl>
          </a:graphicData>
        </a:graphic>
      </p:graphicFrame>
      <p:pic>
        <p:nvPicPr>
          <p:cNvPr id="19" name="Picture 18">
            <a:extLst>
              <a:ext uri="{FF2B5EF4-FFF2-40B4-BE49-F238E27FC236}">
                <a16:creationId xmlns:a16="http://schemas.microsoft.com/office/drawing/2014/main" id="{E50F62A7-5A4D-2A49-3626-C49A8BB95D69}"/>
              </a:ext>
            </a:extLst>
          </p:cNvPr>
          <p:cNvPicPr>
            <a:picLocks noChangeAspect="1"/>
          </p:cNvPicPr>
          <p:nvPr/>
        </p:nvPicPr>
        <p:blipFill>
          <a:blip r:embed="rId2">
            <a:alphaModFix amt="35000"/>
          </a:blip>
          <a:srcRect t="26292" r="15399"/>
          <a:stretch>
            <a:fillRect/>
          </a:stretch>
        </p:blipFill>
        <p:spPr>
          <a:xfrm>
            <a:off x="6954975" y="1005840"/>
            <a:ext cx="4348025" cy="2143760"/>
          </a:xfrm>
          <a:prstGeom prst="rect">
            <a:avLst/>
          </a:prstGeom>
        </p:spPr>
      </p:pic>
      <p:pic>
        <p:nvPicPr>
          <p:cNvPr id="22" name="Picture 21">
            <a:extLst>
              <a:ext uri="{FF2B5EF4-FFF2-40B4-BE49-F238E27FC236}">
                <a16:creationId xmlns:a16="http://schemas.microsoft.com/office/drawing/2014/main" id="{1A55ABC6-D251-46AA-FFBE-55CAA331D9AC}"/>
              </a:ext>
            </a:extLst>
          </p:cNvPr>
          <p:cNvPicPr>
            <a:picLocks noChangeAspect="1"/>
          </p:cNvPicPr>
          <p:nvPr/>
        </p:nvPicPr>
        <p:blipFill>
          <a:blip r:embed="rId2"/>
          <a:srcRect l="48497"/>
          <a:stretch>
            <a:fillRect/>
          </a:stretch>
        </p:blipFill>
        <p:spPr>
          <a:xfrm>
            <a:off x="9438640" y="241166"/>
            <a:ext cx="2646970" cy="2908434"/>
          </a:xfrm>
          <a:prstGeom prst="rect">
            <a:avLst/>
          </a:prstGeom>
        </p:spPr>
      </p:pic>
    </p:spTree>
    <p:extLst>
      <p:ext uri="{BB962C8B-B14F-4D97-AF65-F5344CB8AC3E}">
        <p14:creationId xmlns:p14="http://schemas.microsoft.com/office/powerpoint/2010/main" val="111670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1208F-9C32-6BD5-72BD-47A3E0646480}"/>
              </a:ext>
            </a:extLst>
          </p:cNvPr>
          <p:cNvSpPr>
            <a:spLocks noGrp="1"/>
          </p:cNvSpPr>
          <p:nvPr>
            <p:ph idx="1"/>
          </p:nvPr>
        </p:nvSpPr>
        <p:spPr>
          <a:xfrm>
            <a:off x="955043" y="1556865"/>
            <a:ext cx="4013197" cy="4351338"/>
          </a:xfrm>
        </p:spPr>
        <p:txBody>
          <a:bodyPr/>
          <a:lstStyle/>
          <a:p>
            <a:pPr marL="0" indent="0">
              <a:buNone/>
            </a:pPr>
            <a:r>
              <a:rPr lang="en-GB" sz="1800" b="1" dirty="0">
                <a:solidFill>
                  <a:schemeClr val="accent1"/>
                </a:solidFill>
              </a:rPr>
              <a:t>Embedded into rules - can include:</a:t>
            </a:r>
          </a:p>
          <a:p>
            <a:r>
              <a:rPr lang="en-GB" sz="1800" dirty="0"/>
              <a:t>Admin fees</a:t>
            </a:r>
          </a:p>
          <a:p>
            <a:pPr lvl="1"/>
            <a:r>
              <a:rPr lang="en-GB" sz="1800" dirty="0"/>
              <a:t>Application</a:t>
            </a:r>
          </a:p>
          <a:p>
            <a:pPr lvl="1"/>
            <a:r>
              <a:rPr lang="en-GB" sz="1800" dirty="0"/>
              <a:t>Registration of project – if framework requires projects to be registered</a:t>
            </a:r>
          </a:p>
          <a:p>
            <a:r>
              <a:rPr lang="en-GB" sz="1800" dirty="0"/>
              <a:t>LOA fee</a:t>
            </a:r>
          </a:p>
          <a:p>
            <a:r>
              <a:rPr lang="en-GB" sz="1800" dirty="0"/>
              <a:t>Fee for making a corresponding adjustment</a:t>
            </a:r>
          </a:p>
          <a:p>
            <a:r>
              <a:rPr lang="en-GB" sz="1800" dirty="0"/>
              <a:t>Registry fees if applicable</a:t>
            </a:r>
          </a:p>
          <a:p>
            <a:r>
              <a:rPr lang="en-GB" sz="1800" dirty="0"/>
              <a:t>Share of proceeds linked to volume of credits</a:t>
            </a:r>
          </a:p>
          <a:p>
            <a:pPr marL="0" indent="0">
              <a:buNone/>
            </a:pPr>
            <a:r>
              <a:rPr lang="en-GB" sz="1800" b="1" dirty="0">
                <a:solidFill>
                  <a:schemeClr val="accent1"/>
                </a:solidFill>
              </a:rPr>
              <a:t>Balance to attract investors</a:t>
            </a:r>
          </a:p>
        </p:txBody>
      </p:sp>
      <p:sp>
        <p:nvSpPr>
          <p:cNvPr id="4" name="Title 1">
            <a:extLst>
              <a:ext uri="{FF2B5EF4-FFF2-40B4-BE49-F238E27FC236}">
                <a16:creationId xmlns:a16="http://schemas.microsoft.com/office/drawing/2014/main" id="{09CC49AD-0C86-39EF-ACD7-91078F00B6C1}"/>
              </a:ext>
            </a:extLst>
          </p:cNvPr>
          <p:cNvSpPr txBox="1">
            <a:spLocks/>
          </p:cNvSpPr>
          <p:nvPr/>
        </p:nvSpPr>
        <p:spPr bwMode="auto">
          <a:xfrm>
            <a:off x="838203" y="365130"/>
            <a:ext cx="10515600" cy="9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a:lnSpc>
                <a:spcPct val="90000"/>
              </a:lnSpc>
              <a:spcBef>
                <a:spcPct val="0"/>
              </a:spcBef>
              <a:spcAft>
                <a:spcPct val="0"/>
              </a:spcAft>
              <a:defRPr lang="en-GB" sz="4400" kern="1200">
                <a:solidFill>
                  <a:srgbClr val="000000"/>
                </a:solidFill>
                <a:latin typeface="Aptos Display"/>
              </a:defRPr>
            </a:lvl1pPr>
            <a:lvl2pPr algn="l" rtl="0" eaLnBrk="0" fontAlgn="base">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a:lstStyle>
          <a:p>
            <a:pPr hangingPunct="1"/>
            <a:r>
              <a:rPr lang="en-GB" sz="2400" dirty="0">
                <a:solidFill>
                  <a:schemeClr val="accent1"/>
                </a:solidFill>
              </a:rPr>
              <a:t>Legal framework for Fees, Levies, Share of Proceeds</a:t>
            </a:r>
          </a:p>
        </p:txBody>
      </p:sp>
      <p:cxnSp>
        <p:nvCxnSpPr>
          <p:cNvPr id="5" name="Straight Connector 10">
            <a:extLst>
              <a:ext uri="{FF2B5EF4-FFF2-40B4-BE49-F238E27FC236}">
                <a16:creationId xmlns:a16="http://schemas.microsoft.com/office/drawing/2014/main" id="{C9F09F82-0832-87EB-7874-62EB7F251A4F}"/>
              </a:ext>
            </a:extLst>
          </p:cNvPr>
          <p:cNvCxnSpPr/>
          <p:nvPr/>
        </p:nvCxnSpPr>
        <p:spPr>
          <a:xfrm>
            <a:off x="533113" y="1061298"/>
            <a:ext cx="11292035" cy="0"/>
          </a:xfrm>
          <a:prstGeom prst="straightConnector1">
            <a:avLst/>
          </a:prstGeom>
          <a:noFill/>
          <a:ln w="38103" cap="flat">
            <a:solidFill>
              <a:srgbClr val="326486"/>
            </a:solidFill>
            <a:prstDash val="solid"/>
            <a:miter/>
          </a:ln>
        </p:spPr>
      </p:cxnSp>
      <p:sp>
        <p:nvSpPr>
          <p:cNvPr id="6" name="TextBox 5">
            <a:extLst>
              <a:ext uri="{FF2B5EF4-FFF2-40B4-BE49-F238E27FC236}">
                <a16:creationId xmlns:a16="http://schemas.microsoft.com/office/drawing/2014/main" id="{E18DCEBA-F1C0-B43A-14DA-5241C3619883}"/>
              </a:ext>
            </a:extLst>
          </p:cNvPr>
          <p:cNvSpPr txBox="1"/>
          <p:nvPr/>
        </p:nvSpPr>
        <p:spPr>
          <a:xfrm>
            <a:off x="6546208" y="1556865"/>
            <a:ext cx="4226560" cy="954107"/>
          </a:xfrm>
          <a:prstGeom prst="rect">
            <a:avLst/>
          </a:prstGeom>
          <a:solidFill>
            <a:schemeClr val="bg1">
              <a:lumMod val="85000"/>
            </a:schemeClr>
          </a:solidFill>
          <a:ln w="38100">
            <a:solidFill>
              <a:schemeClr val="accent5">
                <a:lumMod val="75000"/>
              </a:schemeClr>
            </a:solidFill>
          </a:ln>
          <a:effectLst>
            <a:outerShdw blurRad="50800" dist="38100" dir="2700000" algn="tl" rotWithShape="0">
              <a:prstClr val="black">
                <a:alpha val="40000"/>
              </a:prstClr>
            </a:outerShdw>
          </a:effectLst>
        </p:spPr>
        <p:txBody>
          <a:bodyPr wrap="square">
            <a:spAutoFit/>
          </a:bodyPr>
          <a:lstStyle/>
          <a:p>
            <a:r>
              <a:rPr lang="en-GB" sz="1400" b="1" dirty="0"/>
              <a:t>Ghana’s</a:t>
            </a:r>
            <a:r>
              <a:rPr lang="en-GB" sz="1400" dirty="0"/>
              <a:t> Article 6 framework, administration fees vary according to the </a:t>
            </a:r>
            <a:r>
              <a:rPr lang="en-GB" sz="1400" b="1" dirty="0"/>
              <a:t>category of mitigation activity</a:t>
            </a:r>
            <a:r>
              <a:rPr lang="en-GB" sz="1400" dirty="0"/>
              <a:t>, with forest activities subject to lower fees than large-scale non-forestry projects.</a:t>
            </a:r>
          </a:p>
        </p:txBody>
      </p:sp>
      <p:sp>
        <p:nvSpPr>
          <p:cNvPr id="8" name="TextBox 7">
            <a:extLst>
              <a:ext uri="{FF2B5EF4-FFF2-40B4-BE49-F238E27FC236}">
                <a16:creationId xmlns:a16="http://schemas.microsoft.com/office/drawing/2014/main" id="{90FCB260-E89F-400C-03B0-B4482E42C265}"/>
              </a:ext>
            </a:extLst>
          </p:cNvPr>
          <p:cNvSpPr txBox="1"/>
          <p:nvPr/>
        </p:nvSpPr>
        <p:spPr>
          <a:xfrm>
            <a:off x="6634479" y="2824593"/>
            <a:ext cx="4138290" cy="1169551"/>
          </a:xfrm>
          <a:prstGeom prst="rect">
            <a:avLst/>
          </a:prstGeom>
          <a:solidFill>
            <a:schemeClr val="bg1">
              <a:lumMod val="85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spAutoFit/>
          </a:bodyPr>
          <a:lstStyle/>
          <a:p>
            <a:r>
              <a:rPr lang="en-GB" sz="1400" b="1" dirty="0"/>
              <a:t>Tanzania’s</a:t>
            </a:r>
            <a:r>
              <a:rPr lang="en-GB" sz="1400" dirty="0"/>
              <a:t> administrative fee structure for Article 6 authorizations does not differentiate by sector, but rather by the </a:t>
            </a:r>
            <a:r>
              <a:rPr lang="en-GB" sz="1400" b="1" dirty="0"/>
              <a:t>citizenship status </a:t>
            </a:r>
            <a:r>
              <a:rPr lang="en-GB" sz="1400" dirty="0"/>
              <a:t>of the requesting individual, with a higher application fee being charged to non-citizen applicants.</a:t>
            </a:r>
          </a:p>
        </p:txBody>
      </p:sp>
      <p:sp>
        <p:nvSpPr>
          <p:cNvPr id="10" name="TextBox 9">
            <a:extLst>
              <a:ext uri="{FF2B5EF4-FFF2-40B4-BE49-F238E27FC236}">
                <a16:creationId xmlns:a16="http://schemas.microsoft.com/office/drawing/2014/main" id="{E47BB4C9-159A-0118-6480-F7059C501F31}"/>
              </a:ext>
            </a:extLst>
          </p:cNvPr>
          <p:cNvSpPr txBox="1"/>
          <p:nvPr/>
        </p:nvSpPr>
        <p:spPr>
          <a:xfrm>
            <a:off x="6634479" y="4307765"/>
            <a:ext cx="4138289" cy="1600438"/>
          </a:xfrm>
          <a:prstGeom prst="rect">
            <a:avLst/>
          </a:prstGeom>
          <a:solidFill>
            <a:schemeClr val="bg1">
              <a:lumMod val="85000"/>
            </a:schemeClr>
          </a:solidFill>
          <a:ln w="38100">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pPr marL="36000" lvl="1"/>
            <a:r>
              <a:rPr lang="en-GB" sz="1400" b="1" dirty="0"/>
              <a:t>Pakistan</a:t>
            </a:r>
            <a:r>
              <a:rPr lang="en-GB" sz="1400" dirty="0"/>
              <a:t> </a:t>
            </a:r>
            <a:r>
              <a:rPr lang="en-GB" sz="1400" b="1" dirty="0"/>
              <a:t>2% of net carbon credit revenues </a:t>
            </a:r>
            <a:r>
              <a:rPr lang="en-GB" sz="1400" dirty="0"/>
              <a:t>50% of these funds will be directed towards the Climate Change Fund of the federal government, the other 50% will go to the account of the province, where the activity is being implemented. In addition, a to be determined percentage of authorised credits will be held in a national buffer account.</a:t>
            </a:r>
          </a:p>
        </p:txBody>
      </p:sp>
    </p:spTree>
    <p:extLst>
      <p:ext uri="{BB962C8B-B14F-4D97-AF65-F5344CB8AC3E}">
        <p14:creationId xmlns:p14="http://schemas.microsoft.com/office/powerpoint/2010/main" val="80498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DB Project Document" ma:contentTypeID="0x010100A3BFD338C4D69F46BE33AA49AB50870100761462778CC5144EBFFE3B3F72D8CF72" ma:contentTypeVersion="24" ma:contentTypeDescription="" ma:contentTypeScope="" ma:versionID="6614501b96db3a13ab5154edaa9f095a">
  <xsd:schema xmlns:xsd="http://www.w3.org/2001/XMLSchema" xmlns:xs="http://www.w3.org/2001/XMLSchema" xmlns:p="http://schemas.microsoft.com/office/2006/metadata/properties" xmlns:ns2="c1fdd505-2570-46c2-bd04-3e0f2d874cf5" xmlns:ns3="d19d5017-3992-4af7-9083-5972e2350e94" xmlns:ns4="bf418b64-f76a-4975-8736-280b97a06eff" xmlns:ns5="88cc322a-be3b-4e74-9321-9af402ca81a1" targetNamespace="http://schemas.microsoft.com/office/2006/metadata/properties" ma:root="true" ma:fieldsID="c8d0afe71e7eaf527a8c64ba369cb04b" ns2:_="" ns3:_="" ns4:_="" ns5:_="">
    <xsd:import namespace="c1fdd505-2570-46c2-bd04-3e0f2d874cf5"/>
    <xsd:import namespace="d19d5017-3992-4af7-9083-5972e2350e94"/>
    <xsd:import namespace="bf418b64-f76a-4975-8736-280b97a06eff"/>
    <xsd:import namespace="88cc322a-be3b-4e74-9321-9af402ca81a1"/>
    <xsd:element name="properties">
      <xsd:complexType>
        <xsd:sequence>
          <xsd:element name="documentManagement">
            <xsd:complexType>
              <xsd:all>
                <xsd:element ref="ns2:ADBDocumentTypeValue" minOccurs="0"/>
                <xsd:element ref="ns2:ADBDocumentDate" minOccurs="0"/>
                <xsd:element ref="ns2:ADBMonth" minOccurs="0"/>
                <xsd:element ref="ns2:ADBYear" minOccurs="0"/>
                <xsd:element ref="ns2:ADBAuthors" minOccurs="0"/>
                <xsd:element ref="ns2:ADBSourceLink" minOccurs="0"/>
                <xsd:element ref="ns2:ADBCirculatedLink" minOccurs="0"/>
                <xsd:element ref="ns2:k985dbdc596c44d7acaf8184f33920f0" minOccurs="0"/>
                <xsd:element ref="ns2:a0d1b14b197747dfafc19f70ff45d4f6" minOccurs="0"/>
                <xsd:element ref="ns2:d01a0ce1b141461dbfb235a3ab729a2c" minOccurs="0"/>
                <xsd:element ref="ns2:TaxCatchAll" minOccurs="0"/>
                <xsd:element ref="ns2:hca2169e3b0945318411f30479ba40c8" minOccurs="0"/>
                <xsd:element ref="ns2:TaxCatchAllLabel" minOccurs="0"/>
                <xsd:element ref="ns2:p030e467f78f45b4ae8f7e2c17ea4d82" minOccurs="0"/>
                <xsd:element ref="ns2:h00e4aaaf4624e24a7df7f06faa038c6" minOccurs="0"/>
                <xsd:element ref="ns2:d61536b25a8a4fedb48bb564279be82a" minOccurs="0"/>
                <xsd:element ref="ns2:j78542b1fffc4a1c84659474212e3133" minOccurs="0"/>
                <xsd:element ref="ns2:ia017ac09b1942648b563fe0b2b14d52" minOccurs="0"/>
                <xsd:element ref="ns2:h35d3bd3f16b4964a022bfaedf90233f" minOccurs="0"/>
                <xsd:element ref="ns3:MediaServiceMetadata" minOccurs="0"/>
                <xsd:element ref="ns3:MediaServiceFastMetadata" minOccurs="0"/>
                <xsd:element ref="ns2:kc098dd651dc4f4b9248417ab8ccab6f" minOccurs="0"/>
                <xsd:element ref="ns4:ChronNum" minOccurs="0"/>
                <xsd:element ref="ns4:SharedWithUsers" minOccurs="0"/>
                <xsd:element ref="ns4:SharedWithDetails" minOccurs="0"/>
                <xsd:element ref="ns5:MediaServiceDateTaken" minOccurs="0"/>
                <xsd:element ref="ns5:MediaServiceAutoTags" minOccurs="0"/>
                <xsd:element ref="ns5:MediaServiceLocation" minOccurs="0"/>
                <xsd:element ref="ns5:MediaServiceOCR" minOccurs="0"/>
                <xsd:element ref="ns5:MediaServiceGenerationTime" minOccurs="0"/>
                <xsd:element ref="ns5:MediaServiceEventHashCode" minOccurs="0"/>
                <xsd:element ref="ns5:MediaServiceAutoKeyPoints" minOccurs="0"/>
                <xsd:element ref="ns5:MediaServiceKeyPoints" minOccurs="0"/>
                <xsd:element ref="ns5:MediaLengthInSeconds" minOccurs="0"/>
                <xsd:element ref="ns5:lcf76f155ced4ddcb4097134ff3c332f" minOccurs="0"/>
                <xsd:element ref="ns5:MediaServiceObjectDetectorVersions" minOccurs="0"/>
                <xsd:element ref="ns5:MediaServiceSearchPropertie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ADBDocumentTypeValue" ma:index="2" nillable="true" ma:displayName="Document Type" ma:hidden="true" ma:internalName="ADBDocumentTypeValue" ma:readOnly="false">
      <xsd:simpleType>
        <xsd:restriction base="dms:Text">
          <xsd:maxLength value="255"/>
        </xsd:restriction>
      </xsd:simpleType>
    </xsd:element>
    <xsd:element name="ADBDocumentDate" ma:index="4" nillable="true" ma:displayName="Document Date" ma:format="DateOnly" ma:internalName="ADBDocumentDate">
      <xsd:simpleType>
        <xsd:restriction base="dms:DateTime"/>
      </xsd:simpleType>
    </xsd:element>
    <xsd:element name="ADBMonth" ma:index="5" nillable="true" ma:displayName="Month" ma:format="Dropdown" ma:internalName="ADBMonth">
      <xsd:simpleType>
        <xsd:restriction base="dms:Choice">
          <xsd:enumeration value="01-Jan"/>
          <xsd:enumeration value="02-Feb"/>
          <xsd:enumeration value="03-Mar"/>
          <xsd:enumeration value="04-Apr"/>
          <xsd:enumeration value="05-May"/>
          <xsd:enumeration value="06-Jun"/>
          <xsd:enumeration value="07-Jul"/>
          <xsd:enumeration value="08-Aug"/>
          <xsd:enumeration value="09-Sep"/>
          <xsd:enumeration value="10-Oct"/>
          <xsd:enumeration value="11-Nov"/>
          <xsd:enumeration value="12-Dec"/>
        </xsd:restriction>
      </xsd:simpleType>
    </xsd:element>
    <xsd:element name="ADBYear" ma:index="6" nillable="true" ma:displayName="Year" ma:internalName="ADBYear">
      <xsd:simpleType>
        <xsd:restriction base="dms:Text">
          <xsd:maxLength value="4"/>
        </xsd:restriction>
      </xsd:simpleType>
    </xsd:element>
    <xsd:element name="ADBAuthors" ma:index="7" nillable="true" ma:displayName="Authors" ma:list="UserInfo" ma:SharePointGroup="0" ma:internalName="ADB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BSourceLink" ma:index="14" nillable="true" ma:displayName="Source Link" ma:format="Hyperlink" ma:internalName="ADBSourceLink">
      <xsd:complexType>
        <xsd:complexContent>
          <xsd:extension base="dms:URL">
            <xsd:sequence>
              <xsd:element name="Url" type="dms:ValidUrl" minOccurs="0" nillable="true"/>
              <xsd:element name="Description" type="xsd:string" nillable="true"/>
            </xsd:sequence>
          </xsd:extension>
        </xsd:complexContent>
      </xsd:complexType>
    </xsd:element>
    <xsd:element name="ADBCirculatedLink" ma:index="15" nillable="true" ma:displayName="Final Document Link" ma:format="Hyperlink" ma:internalName="ADBCirculatedLink">
      <xsd:complexType>
        <xsd:complexContent>
          <xsd:extension base="dms:URL">
            <xsd:sequence>
              <xsd:element name="Url" type="dms:ValidUrl" minOccurs="0" nillable="true"/>
              <xsd:element name="Description" type="xsd:string" nillable="true"/>
            </xsd:sequence>
          </xsd:extension>
        </xsd:complexContent>
      </xsd:complexType>
    </xsd:element>
    <xsd:element name="k985dbdc596c44d7acaf8184f33920f0" ma:index="17" nillable="true" ma:taxonomy="true" ma:internalName="k985dbdc596c44d7acaf8184f33920f0" ma:taxonomyFieldName="ADBCountry" ma:displayName="Country" ma:default="" ma:fieldId="{4985dbdc-596c-44d7-acaf-8184f33920f0}" ma:sspId="115af50e-efb3-4a0e-b425-875ff625e09e" ma:termSetId="169202c7-46da-431e-ac86-348c41a1f49b" ma:anchorId="00000000-0000-0000-0000-000000000000" ma:open="false" ma:isKeyword="false">
      <xsd:complexType>
        <xsd:sequence>
          <xsd:element ref="pc:Terms" minOccurs="0" maxOccurs="1"/>
        </xsd:sequence>
      </xsd:complexType>
    </xsd:element>
    <xsd:element name="a0d1b14b197747dfafc19f70ff45d4f6" ma:index="18" nillable="true" ma:taxonomy="true" ma:internalName="a0d1b14b197747dfafc19f70ff45d4f6" ma:taxonomyFieldName="ADBProjectDocumentType" ma:displayName="Project Document Type" ma:default="" ma:fieldId="{a0d1b14b-1977-47df-afc1-9f70ff45d4f6}" ma:sspId="115af50e-efb3-4a0e-b425-875ff625e09e" ma:termSetId="14b53411-9553-454e-9031-2e4b08df825b" ma:anchorId="00000000-0000-0000-0000-000000000000" ma:open="false" ma:isKeyword="false">
      <xsd:complexType>
        <xsd:sequence>
          <xsd:element ref="pc:Terms" minOccurs="0" maxOccurs="1"/>
        </xsd:sequence>
      </xsd:complexType>
    </xsd:element>
    <xsd:element name="d01a0ce1b141461dbfb235a3ab729a2c" ma:index="19" nillable="true" ma:taxonomy="true" ma:internalName="d01a0ce1b141461dbfb235a3ab729a2c" ma:taxonomyFieldName="ADBSector" ma:displayName="Sector" ma:default="" ma:fieldId="{d01a0ce1-b141-461d-bfb2-35a3ab729a2c}" ma:sspId="115af50e-efb3-4a0e-b425-875ff625e09e" ma:termSetId="bae01210-cdc5-4479-86d7-616c28c0a9b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40b18831-9e02-4701-ba34-eced3246dcdc}" ma:internalName="TaxCatchAll" ma:showField="CatchAllData" ma:web="bf418b64-f76a-4975-8736-280b97a06eff">
      <xsd:complexType>
        <xsd:complexContent>
          <xsd:extension base="dms:MultiChoiceLookup">
            <xsd:sequence>
              <xsd:element name="Value" type="dms:Lookup" maxOccurs="unbounded" minOccurs="0" nillable="true"/>
            </xsd:sequence>
          </xsd:extension>
        </xsd:complexContent>
      </xsd:complexType>
    </xsd:element>
    <xsd:element name="hca2169e3b0945318411f30479ba40c8" ma:index="21" nillable="true" ma:taxonomy="true" ma:internalName="hca2169e3b0945318411f30479ba40c8" ma:taxonomyFieldName="ADBProject" ma:displayName="Project" ma:default="" ma:fieldId="{1ca2169e-3b09-4531-8411-f30479ba40c8}" ma:sspId="115af50e-efb3-4a0e-b425-875ff625e09e" ma:termSetId="7a252312-03a3-44f4-bc5c-a08b11dfe2f6" ma:anchorId="00000000-0000-0000-0000-000000000000" ma:open="false" ma:isKeyword="false">
      <xsd:complexType>
        <xsd:sequence>
          <xsd:element ref="pc:Terms" minOccurs="0" maxOccurs="1"/>
        </xsd:sequence>
      </xsd:complexType>
    </xsd:element>
    <xsd:element name="TaxCatchAllLabel" ma:index="22" nillable="true" ma:displayName="Taxonomy Catch All Column1" ma:hidden="true" ma:list="{40b18831-9e02-4701-ba34-eced3246dcdc}" ma:internalName="TaxCatchAllLabel" ma:readOnly="true" ma:showField="CatchAllDataLabel" ma:web="bf418b64-f76a-4975-8736-280b97a06eff">
      <xsd:complexType>
        <xsd:complexContent>
          <xsd:extension base="dms:MultiChoiceLookup">
            <xsd:sequence>
              <xsd:element name="Value" type="dms:Lookup" maxOccurs="unbounded" minOccurs="0" nillable="true"/>
            </xsd:sequence>
          </xsd:extension>
        </xsd:complexContent>
      </xsd:complexType>
    </xsd:element>
    <xsd:element name="p030e467f78f45b4ae8f7e2c17ea4d82" ma:index="23" nillable="true" ma:taxonomy="true" ma:internalName="p030e467f78f45b4ae8f7e2c17ea4d82" ma:taxonomyFieldName="ADBDocumentSecurity" ma:displayName="Document Security" ma:default="" ma:fieldId="{9030e467-f78f-45b4-ae8f-7e2c17ea4d82}" ma:sspId="115af50e-efb3-4a0e-b425-875ff625e09e" ma:termSetId="9b0b4686-afa9-4a02-bc15-8fbc99f17210" ma:anchorId="00000000-0000-0000-0000-000000000000" ma:open="false" ma:isKeyword="false">
      <xsd:complexType>
        <xsd:sequence>
          <xsd:element ref="pc:Terms" minOccurs="0" maxOccurs="1"/>
        </xsd:sequence>
      </xsd:complexType>
    </xsd:element>
    <xsd:element name="h00e4aaaf4624e24a7df7f06faa038c6" ma:index="25" nillable="true" ma:taxonomy="true" ma:internalName="h00e4aaaf4624e24a7df7f06faa038c6" ma:taxonomyFieldName="ADBDocumentLanguage" ma:displayName="Document Language" ma:default="1;#English|16ac8743-31bb-43f8-9a73-533a041667d6" ma:fieldId="{100e4aaa-f462-4e24-a7df-7f06faa038c6}" ma:sspId="115af50e-efb3-4a0e-b425-875ff625e09e" ma:termSetId="fdf74959-6eb2-4689-a0fc-b9e1ab230b09" ma:anchorId="00000000-0000-0000-0000-000000000000" ma:open="false" ma:isKeyword="false">
      <xsd:complexType>
        <xsd:sequence>
          <xsd:element ref="pc:Terms" minOccurs="0" maxOccurs="1"/>
        </xsd:sequence>
      </xsd:complexType>
    </xsd:element>
    <xsd:element name="d61536b25a8a4fedb48bb564279be82a" ma:index="28" nillable="true" ma:taxonomy="true" ma:internalName="d61536b25a8a4fedb48bb564279be82a" ma:taxonomyFieldName="ADBDepartmentOwner" ma:displayName="Department Owner" ma:default="" ma:fieldId="{d61536b2-5a8a-4fed-b48b-b564279be82a}" ma:sspId="115af50e-efb3-4a0e-b425-875ff625e09e" ma:termSetId="b965cdb6-1071-4c6a-a9a3-189d53a950d4" ma:anchorId="00000000-0000-0000-0000-000000000000" ma:open="false" ma:isKeyword="false">
      <xsd:complexType>
        <xsd:sequence>
          <xsd:element ref="pc:Terms" minOccurs="0" maxOccurs="1"/>
        </xsd:sequence>
      </xsd:complexType>
    </xsd:element>
    <xsd:element name="j78542b1fffc4a1c84659474212e3133" ma:index="35" nillable="true" ma:taxonomy="true" ma:internalName="j78542b1fffc4a1c84659474212e3133" ma:taxonomyFieldName="ADBContentGroup" ma:displayName="Content Group" ma:default=""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element name="ia017ac09b1942648b563fe0b2b14d52" ma:index="36" nillable="true" ma:taxonomy="true" ma:internalName="ia017ac09b1942648b563fe0b2b14d52" ma:taxonomyFieldName="ADBDivision" ma:displayName="Division" ma:readOnly="false" ma:default="" ma:fieldId="{2a017ac0-9b19-4264-8b56-3fe0b2b14d52}" ma:sspId="115af50e-efb3-4a0e-b425-875ff625e09e" ma:termSetId="d736278f-2140-40cc-b46b-6a0ab0de2d29" ma:anchorId="00000000-0000-0000-0000-000000000000" ma:open="false" ma:isKeyword="false">
      <xsd:complexType>
        <xsd:sequence>
          <xsd:element ref="pc:Terms" minOccurs="0" maxOccurs="1"/>
        </xsd:sequence>
      </xsd:complexType>
    </xsd:element>
    <xsd:element name="h35d3bd3f16b4964a022bfaedf90233f" ma:index="37" nillable="true" ma:taxonomy="true" ma:internalName="h35d3bd3f16b4964a022bfaedf90233f" ma:taxonomyFieldName="ADBSubRegion" ma:displayName="Subregion" ma:readOnly="false" ma:default="" ma:fieldId="{135d3bd3-f16b-4964-a022-bfaedf90233f}" ma:taxonomyMulti="true" ma:sspId="115af50e-efb3-4a0e-b425-875ff625e09e" ma:termSetId="26887811-cbc8-440f-ae3c-476d537525b4" ma:anchorId="00000000-0000-0000-0000-000000000000" ma:open="false" ma:isKeyword="false">
      <xsd:complexType>
        <xsd:sequence>
          <xsd:element ref="pc:Terms" minOccurs="0" maxOccurs="1"/>
        </xsd:sequence>
      </xsd:complexType>
    </xsd:element>
    <xsd:element name="kc098dd651dc4f4b9248417ab8ccab6f" ma:index="40" nillable="true" ma:taxonomy="true" ma:internalName="kc098dd651dc4f4b9248417ab8ccab6f" ma:taxonomyFieldName="ADBSOVProjectSegmentation" ma:displayName="Segment" ma:readOnly="false" ma:default="" ma:fieldId="{4c098dd6-51dc-4f4b-9248-417ab8ccab6f}" ma:sspId="115af50e-efb3-4a0e-b425-875ff625e09e" ma:termSetId="ca487498-3907-4013-84b5-72a7400220c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9d5017-3992-4af7-9083-5972e2350e94" elementFormDefault="qualified">
    <xsd:import namespace="http://schemas.microsoft.com/office/2006/documentManagement/types"/>
    <xsd:import namespace="http://schemas.microsoft.com/office/infopath/2007/PartnerControls"/>
    <xsd:element name="MediaServiceMetadata" ma:index="38" nillable="true" ma:displayName="MediaServiceMetadata" ma:hidden="true" ma:internalName="MediaServiceMetadata" ma:readOnly="false">
      <xsd:simpleType>
        <xsd:restriction base="dms:Note"/>
      </xsd:simpleType>
    </xsd:element>
    <xsd:element name="MediaServiceFastMetadata" ma:index="39" nillable="true" ma:displayName="MediaServiceFastMetadata" ma:hidden="true" ma:internalName="MediaServiceFastMeta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418b64-f76a-4975-8736-280b97a06eff" elementFormDefault="qualified">
    <xsd:import namespace="http://schemas.microsoft.com/office/2006/documentManagement/types"/>
    <xsd:import namespace="http://schemas.microsoft.com/office/infopath/2007/PartnerControls"/>
    <xsd:element name="ChronNum" ma:index="41" nillable="true" ma:displayName="Chron Number" ma:internalName="Chron_x0020_Number">
      <xsd:simpleType>
        <xsd:restriction base="dms:Text">
          <xsd:maxLength value="255"/>
        </xsd:restriction>
      </xsd:simpleType>
    </xsd:element>
    <xsd:element name="SharedWithUsers" ma:index="4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cc322a-be3b-4e74-9321-9af402ca81a1" elementFormDefault="qualified">
    <xsd:import namespace="http://schemas.microsoft.com/office/2006/documentManagement/types"/>
    <xsd:import namespace="http://schemas.microsoft.com/office/infopath/2007/PartnerControls"/>
    <xsd:element name="MediaServiceDateTaken" ma:index="44" nillable="true" ma:displayName="MediaServiceDateTaken" ma:hidden="true" ma:internalName="MediaServiceDateTaken" ma:readOnly="true">
      <xsd:simpleType>
        <xsd:restriction base="dms:Text"/>
      </xsd:simpleType>
    </xsd:element>
    <xsd:element name="MediaServiceAutoTags" ma:index="45" nillable="true" ma:displayName="Tags" ma:internalName="MediaServiceAutoTags" ma:readOnly="true">
      <xsd:simpleType>
        <xsd:restriction base="dms:Text"/>
      </xsd:simpleType>
    </xsd:element>
    <xsd:element name="MediaServiceLocation" ma:index="46" nillable="true" ma:displayName="Location" ma:internalName="MediaServiceLocation" ma:readOnly="true">
      <xsd:simpleType>
        <xsd:restriction base="dms:Text"/>
      </xsd:simpleType>
    </xsd:element>
    <xsd:element name="MediaServiceOCR" ma:index="47" nillable="true" ma:displayName="Extracted Text" ma:internalName="MediaServiceOCR" ma:readOnly="true">
      <xsd:simpleType>
        <xsd:restriction base="dms:Note">
          <xsd:maxLength value="255"/>
        </xsd:restriction>
      </xsd:simpleType>
    </xsd:element>
    <xsd:element name="MediaServiceGenerationTime" ma:index="48" nillable="true" ma:displayName="MediaServiceGenerationTime" ma:hidden="true" ma:internalName="MediaServiceGenerationTime" ma:readOnly="true">
      <xsd:simpleType>
        <xsd:restriction base="dms:Text"/>
      </xsd:simpleType>
    </xsd:element>
    <xsd:element name="MediaServiceEventHashCode" ma:index="49" nillable="true" ma:displayName="MediaServiceEventHashCode" ma:hidden="true" ma:internalName="MediaServiceEventHashCode" ma:readOnly="true">
      <xsd:simpleType>
        <xsd:restriction base="dms:Text"/>
      </xsd:simpleType>
    </xsd:element>
    <xsd:element name="MediaServiceAutoKeyPoints" ma:index="50" nillable="true" ma:displayName="MediaServiceAutoKeyPoints" ma:hidden="true" ma:internalName="MediaServiceAutoKeyPoints" ma:readOnly="true">
      <xsd:simpleType>
        <xsd:restriction base="dms:Note"/>
      </xsd:simpleType>
    </xsd:element>
    <xsd:element name="MediaServiceKeyPoints" ma:index="51" nillable="true" ma:displayName="KeyPoints" ma:internalName="MediaServiceKeyPoints" ma:readOnly="true">
      <xsd:simpleType>
        <xsd:restriction base="dms:Note">
          <xsd:maxLength value="255"/>
        </xsd:restriction>
      </xsd:simpleType>
    </xsd:element>
    <xsd:element name="MediaLengthInSeconds" ma:index="52" nillable="true" ma:displayName="Length (seconds)" ma:internalName="MediaLengthInSeconds" ma:readOnly="true">
      <xsd:simpleType>
        <xsd:restriction base="dms:Unknown"/>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56" nillable="true" ma:displayName="MediaServiceSearchProperties" ma:hidden="true" ma:internalName="MediaServiceSearchProperties" ma:readOnly="true">
      <xsd:simpleType>
        <xsd:restriction base="dms:Note"/>
      </xsd:simpleType>
    </xsd:element>
    <xsd:element name="MediaServiceBillingMetadata" ma:index="5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3baf70b-9d20-46e6-a2d2-5b92398ba0bc" ContentTypeId="0x010100A3BFD338C4D69F46BE33AA49AB508701"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DBDocumentDate xmlns="c1fdd505-2570-46c2-bd04-3e0f2d874cf5" xsi:nil="true"/>
    <ADBMonth xmlns="c1fdd505-2570-46c2-bd04-3e0f2d874cf5" xsi:nil="true"/>
    <MediaServiceFastMetadata xmlns="d19d5017-3992-4af7-9083-5972e2350e94" xsi:nil="true"/>
    <hca2169e3b0945318411f30479ba40c8 xmlns="c1fdd505-2570-46c2-bd04-3e0f2d874cf5">
      <Terms xmlns="http://schemas.microsoft.com/office/infopath/2007/PartnerControls"/>
    </hca2169e3b0945318411f30479ba40c8>
    <a0d1b14b197747dfafc19f70ff45d4f6 xmlns="c1fdd505-2570-46c2-bd04-3e0f2d874cf5">
      <Terms xmlns="http://schemas.microsoft.com/office/infopath/2007/PartnerControls"/>
    </a0d1b14b197747dfafc19f70ff45d4f6>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OGC</TermName>
          <TermId xmlns="http://schemas.microsoft.com/office/infopath/2007/PartnerControls">a9380406-359a-4eb8-8acb-e1f330b3453d</TermId>
        </TermInfo>
      </Terms>
    </j78542b1fffc4a1c84659474212e3133>
    <ia017ac09b1942648b563fe0b2b14d52 xmlns="c1fdd505-2570-46c2-bd04-3e0f2d874cf5">
      <Terms xmlns="http://schemas.microsoft.com/office/infopath/2007/PartnerControls"/>
    </ia017ac09b1942648b563fe0b2b14d52>
    <MediaServiceMetadata xmlns="d19d5017-3992-4af7-9083-5972e2350e94" xsi:nil="true"/>
    <ADBYear xmlns="c1fdd505-2570-46c2-bd04-3e0f2d874cf5" xsi:nil="true"/>
    <ADBAuthors xmlns="c1fdd505-2570-46c2-bd04-3e0f2d874cf5">
      <UserInfo>
        <DisplayName/>
        <AccountId xsi:nil="true"/>
        <AccountType/>
      </UserInfo>
    </ADBAuthors>
    <p030e467f78f45b4ae8f7e2c17ea4d82 xmlns="c1fdd505-2570-46c2-bd04-3e0f2d874cf5">
      <Terms xmlns="http://schemas.microsoft.com/office/infopath/2007/PartnerControls"/>
    </p030e467f78f45b4ae8f7e2c17ea4d82>
    <h35d3bd3f16b4964a022bfaedf90233f xmlns="c1fdd505-2570-46c2-bd04-3e0f2d874cf5">
      <Terms xmlns="http://schemas.microsoft.com/office/infopath/2007/PartnerControls"/>
    </h35d3bd3f16b4964a022bfaedf90233f>
    <k985dbdc596c44d7acaf8184f33920f0 xmlns="c1fdd505-2570-46c2-bd04-3e0f2d874cf5">
      <Terms xmlns="http://schemas.microsoft.com/office/infopath/2007/PartnerControls"/>
    </k985dbdc596c44d7acaf8184f33920f0>
    <ADBSourceLink xmlns="c1fdd505-2570-46c2-bd04-3e0f2d874cf5">
      <Url xsi:nil="true"/>
      <Description xsi:nil="true"/>
    </ADBSourceLink>
    <h00e4aaaf4624e24a7df7f06faa038c6 xmlns="c1fdd505-2570-46c2-bd04-3e0f2d874cf5">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16ac8743-31bb-43f8-9a73-533a041667d6</TermId>
        </TermInfo>
      </Terms>
    </h00e4aaaf4624e24a7df7f06faa038c6>
    <kc098dd651dc4f4b9248417ab8ccab6f xmlns="c1fdd505-2570-46c2-bd04-3e0f2d874cf5">
      <Terms xmlns="http://schemas.microsoft.com/office/infopath/2007/PartnerControls"/>
    </kc098dd651dc4f4b9248417ab8ccab6f>
    <ADBDocumentTypeValue xmlns="c1fdd505-2570-46c2-bd04-3e0f2d874cf5" xsi:nil="true"/>
    <d01a0ce1b141461dbfb235a3ab729a2c xmlns="c1fdd505-2570-46c2-bd04-3e0f2d874cf5">
      <Terms xmlns="http://schemas.microsoft.com/office/infopath/2007/PartnerControls"/>
    </d01a0ce1b141461dbfb235a3ab729a2c>
    <d61536b25a8a4fedb48bb564279be82a xmlns="c1fdd505-2570-46c2-bd04-3e0f2d874cf5">
      <Terms xmlns="http://schemas.microsoft.com/office/infopath/2007/PartnerControls">
        <TermInfo xmlns="http://schemas.microsoft.com/office/infopath/2007/PartnerControls">
          <TermName xmlns="http://schemas.microsoft.com/office/infopath/2007/PartnerControls">OGC</TermName>
          <TermId xmlns="http://schemas.microsoft.com/office/infopath/2007/PartnerControls">a9380406-359a-4eb8-8acb-e1f330b3453d</TermId>
        </TermInfo>
      </Terms>
    </d61536b25a8a4fedb48bb564279be82a>
    <ChronNum xmlns="bf418b64-f76a-4975-8736-280b97a06eff" xsi:nil="true"/>
    <lcf76f155ced4ddcb4097134ff3c332f xmlns="88cc322a-be3b-4e74-9321-9af402ca81a1">
      <Terms xmlns="http://schemas.microsoft.com/office/infopath/2007/PartnerControls"/>
    </lcf76f155ced4ddcb4097134ff3c332f>
    <ADBCirculatedLink xmlns="c1fdd505-2570-46c2-bd04-3e0f2d874cf5">
      <Url xsi:nil="true"/>
      <Description xsi:nil="true"/>
    </ADBCirculatedLink>
    <TaxCatchAll xmlns="c1fdd505-2570-46c2-bd04-3e0f2d874cf5">
      <Value>4</Value>
      <Value>3</Value>
      <Value>1</Value>
    </TaxCatchAll>
  </documentManagement>
</p:properties>
</file>

<file path=customXml/itemProps1.xml><?xml version="1.0" encoding="utf-8"?>
<ds:datastoreItem xmlns:ds="http://schemas.openxmlformats.org/officeDocument/2006/customXml" ds:itemID="{4A18C810-75DC-4C43-A230-869E2D4EFD36}"/>
</file>

<file path=customXml/itemProps2.xml><?xml version="1.0" encoding="utf-8"?>
<ds:datastoreItem xmlns:ds="http://schemas.openxmlformats.org/officeDocument/2006/customXml" ds:itemID="{D97E3F22-8195-4218-9188-40D5BF774D82}"/>
</file>

<file path=customXml/itemProps3.xml><?xml version="1.0" encoding="utf-8"?>
<ds:datastoreItem xmlns:ds="http://schemas.openxmlformats.org/officeDocument/2006/customXml" ds:itemID="{B1E4F391-5506-45A9-AB2E-23AB7334F63E}"/>
</file>

<file path=customXml/itemProps4.xml><?xml version="1.0" encoding="utf-8"?>
<ds:datastoreItem xmlns:ds="http://schemas.openxmlformats.org/officeDocument/2006/customXml" ds:itemID="{8BEBD993-EEC5-4E2E-B1CF-E82161976449}"/>
</file>

<file path=docProps/app.xml><?xml version="1.0" encoding="utf-8"?>
<Properties xmlns="http://schemas.openxmlformats.org/officeDocument/2006/extended-properties" xmlns:vt="http://schemas.openxmlformats.org/officeDocument/2006/docPropsVTypes">
  <TotalTime>5902</TotalTime>
  <Words>3645</Words>
  <Application>Microsoft Office PowerPoint</Application>
  <PresentationFormat>Widescreen</PresentationFormat>
  <Paragraphs>424</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Aptos Narrow</vt:lpstr>
      <vt:lpstr>Arial</vt:lpstr>
      <vt:lpstr>Calibri</vt:lpstr>
      <vt:lpstr>Helvetica Neue</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LOA and Corresponding Adjustments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market?</vt:lpstr>
      <vt:lpstr>PowerPoint Presentation</vt:lpstr>
      <vt:lpstr>PowerPoint Presentation</vt:lpstr>
      <vt:lpstr>PowerPoint Presentation</vt:lpstr>
      <vt:lpstr>PowerPoint Presentation</vt:lpstr>
      <vt:lpstr>PowerPoint Presentation</vt:lpstr>
      <vt:lpstr>Supply Side Case Examples</vt:lpstr>
      <vt:lpstr>Market Activity Case Examples </vt:lpstr>
      <vt:lpstr>Demand Side Case Examples </vt:lpstr>
      <vt:lpstr>International Court of Justice Advisory Opinion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Belinda Ellington</dc:creator>
  <cp:lastModifiedBy>Belinda Ellington</cp:lastModifiedBy>
  <cp:revision>77</cp:revision>
  <dcterms:created xsi:type="dcterms:W3CDTF">2025-06-18T09:22:47Z</dcterms:created>
  <dcterms:modified xsi:type="dcterms:W3CDTF">2025-07-31T14:39:24Z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0x010100A3BFD338C4D69F46BE33AA49AB50870100761462778CC5144EBFFE3B3F72D8CF72</vt:lpwstr>
  </property>
  <property fmtid="{D5CDD505-2E9C-101B-9397-08002B2CF9AE}" pid="3" name="MediaServiceImageTags">
    <vt:lpwstr/>
  </property>
  <property fmtid="{D5CDD505-2E9C-101B-9397-08002B2CF9AE}" pid="4" name="ADBProjectDocumentType">
    <vt:lpwstr/>
  </property>
  <property fmtid="{D5CDD505-2E9C-101B-9397-08002B2CF9AE}" pid="5" name="ADBContentGroup">
    <vt:lpwstr>3;#OGC|a9380406-359a-4eb8-8acb-e1f330b3453d</vt:lpwstr>
  </property>
  <property fmtid="{D5CDD505-2E9C-101B-9397-08002B2CF9AE}" pid="6" name="ADBSector">
    <vt:lpwstr/>
  </property>
  <property fmtid="{D5CDD505-2E9C-101B-9397-08002B2CF9AE}" pid="7" name="ADBDivision">
    <vt:lpwstr/>
  </property>
  <property fmtid="{D5CDD505-2E9C-101B-9397-08002B2CF9AE}" pid="8" name="ADBDocumentSecurity">
    <vt:lpwstr/>
  </property>
  <property fmtid="{D5CDD505-2E9C-101B-9397-08002B2CF9AE}" pid="9" name="ADBDocumentLanguage">
    <vt:lpwstr>1;#English|16ac8743-31bb-43f8-9a73-533a041667d6</vt:lpwstr>
  </property>
  <property fmtid="{D5CDD505-2E9C-101B-9397-08002B2CF9AE}" pid="10" name="ADBSOVProjectSegmentation">
    <vt:lpwstr/>
  </property>
  <property fmtid="{D5CDD505-2E9C-101B-9397-08002B2CF9AE}" pid="11" name="ADBSubRegion">
    <vt:lpwstr/>
  </property>
  <property fmtid="{D5CDD505-2E9C-101B-9397-08002B2CF9AE}" pid="12" name="ADBDepartmentOwner">
    <vt:lpwstr>4;#OGC|a9380406-359a-4eb8-8acb-e1f330b3453d</vt:lpwstr>
  </property>
  <property fmtid="{D5CDD505-2E9C-101B-9397-08002B2CF9AE}" pid="13" name="ADBCountry">
    <vt:lpwstr/>
  </property>
  <property fmtid="{D5CDD505-2E9C-101B-9397-08002B2CF9AE}" pid="14" name="ADBProject">
    <vt:lpwstr/>
  </property>
</Properties>
</file>